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omments/modernComment_7FFFEFBB_C32D1231.xml" ContentType="application/vnd.ms-powerpoint.comment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4"/>
    <p:sldMasterId id="2147483680" r:id="rId5"/>
    <p:sldMasterId id="2147483696" r:id="rId6"/>
    <p:sldMasterId id="2147483717" r:id="rId7"/>
    <p:sldMasterId id="2147483731" r:id="rId8"/>
    <p:sldMasterId id="2147483745" r:id="rId9"/>
    <p:sldMasterId id="2147483759" r:id="rId10"/>
  </p:sldMasterIdLst>
  <p:notesMasterIdLst>
    <p:notesMasterId r:id="rId21"/>
  </p:notesMasterIdLst>
  <p:sldIdLst>
    <p:sldId id="2147479453" r:id="rId11"/>
    <p:sldId id="2147479471" r:id="rId12"/>
    <p:sldId id="2147479488" r:id="rId13"/>
    <p:sldId id="2147479472" r:id="rId14"/>
    <p:sldId id="2147479474" r:id="rId15"/>
    <p:sldId id="2147479483" r:id="rId16"/>
    <p:sldId id="2147479489" r:id="rId17"/>
    <p:sldId id="2147479479" r:id="rId18"/>
    <p:sldId id="2147479484" r:id="rId19"/>
    <p:sldId id="2147479490" r:id="rId20"/>
  </p:sldIdLst>
  <p:sldSz cx="12192000" cy="6858000"/>
  <p:notesSz cx="6858000" cy="9945688"/>
  <p:embeddedFontLst>
    <p:embeddedFont>
      <p:font typeface="Figtree" panose="020B0604020202020204" charset="0"/>
      <p:regular r:id="rId22"/>
      <p:bold r:id="rId22"/>
      <p:italic r:id="rId22"/>
      <p:boldItalic r:id="rId22"/>
    </p:embeddedFont>
    <p:embeddedFont>
      <p:font typeface="Figtree Black" panose="020B0604020202020204" charset="0"/>
      <p:bold r:id="rId22"/>
      <p:italic r:id="rId22"/>
      <p:boldItalic r:id="rId23"/>
    </p:embeddedFont>
    <p:embeddedFont>
      <p:font typeface="Figtree ExtraBold" panose="020B0604020202020204" charset="0"/>
      <p:bold r:id="rId22"/>
      <p:italic r:id="rId24"/>
      <p:boldItalic r:id="rId25"/>
    </p:embeddedFont>
    <p:embeddedFont>
      <p:font typeface="Figtree Light" panose="020B0604020202020204" charset="0"/>
      <p:regular r:id="rId23"/>
      <p:italic r:id="rId23"/>
    </p:embeddedFont>
    <p:embeddedFont>
      <p:font typeface="Figtree SemiBold" panose="020B0604020202020204" charset="0"/>
      <p:regular r:id="rId26"/>
      <p:bold r:id="rId27"/>
      <p:italic r:id="rId28"/>
      <p:boldItalic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93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pos="5881" userDrawn="1">
          <p15:clr>
            <a:srgbClr val="A4A3A4"/>
          </p15:clr>
        </p15:guide>
        <p15:guide id="5" orient="horz" pos="595" userDrawn="1">
          <p15:clr>
            <a:srgbClr val="A4A3A4"/>
          </p15:clr>
        </p15:guide>
        <p15:guide id="6" pos="325" userDrawn="1">
          <p15:clr>
            <a:srgbClr val="A4A3A4"/>
          </p15:clr>
        </p15:guide>
        <p15:guide id="7" pos="4883" userDrawn="1">
          <p15:clr>
            <a:srgbClr val="A4A3A4"/>
          </p15:clr>
        </p15:guide>
        <p15:guide id="8" orient="horz" pos="3407" userDrawn="1">
          <p15:clr>
            <a:srgbClr val="A4A3A4"/>
          </p15:clr>
        </p15:guide>
        <p15:guide id="9" orient="horz" pos="4088" userDrawn="1">
          <p15:clr>
            <a:srgbClr val="A4A3A4"/>
          </p15:clr>
        </p15:guide>
        <p15:guide id="10" pos="309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7F44A16-EDD0-3FA9-1407-1BFEC2B43DE5}" name="Trevor Sumner" initials="TS" userId="S::trevor@i-genie.ai::9c18eb98-3f05-4fce-9009-651d6df46955" providerId="AD"/>
  <p188:author id="{6EABD923-E0BA-2318-D8FD-883715E6EB02}" name="Trevor Sumner" initials="" userId="S::Trevor@i-genie.ai::9c18eb98-3f05-4fce-9009-651d6df46955" providerId="AD"/>
  <p188:author id="{844C4526-5E36-0F95-2BB9-23103A4126BF}" name="Agne Kasulaite" initials="" userId="S::Agne@i-genie.ai::082d002f-6853-426b-a776-953dbb3d7110" providerId="AD"/>
  <p188:author id="{C315422C-79CE-A604-3BE7-FF25CC1981BC}" name="Sthanunathan Srinivasan" initials="SS" userId="S::stan@i-genie.ai::2ae2de73-4bbf-4568-a829-f8401e2307c0" providerId="AD"/>
  <p188:author id="{71D13F40-0139-5496-42C8-5AD5D31CB82C}" name="Tristan James-Weed" initials="TJ" userId="S::tristan@i-genie.ai::498aad0a-75db-487c-8932-8674c61cf479" providerId="AD"/>
  <p188:author id="{110D1861-4256-223D-7F87-8BC731546FF3}" name="Paul" initials="Pa" userId="S::paul@i-genie.ai::c9dae84d-3424-444e-b05c-4e0764eed055" providerId="AD"/>
  <p188:author id="{0470A47C-5806-C7AC-9ED7-AA06B20A17E3}" name="Indivar Kushari" initials="IK" userId="S::indy@i-genie.ai::f3decd3f-713f-4884-becb-ebe38733e2d0" providerId="AD"/>
  <p188:author id="{8AC156A1-642A-23A3-EFD7-42BE39068A56}" name="Glen Kushner" initials="GK" userId="S::glen@i-genie.ai::02d4133c-c740-4818-a35c-4bd4747e8ace" providerId="AD"/>
  <p188:author id="{B918DDB8-E422-5F9F-6247-EA872F006107}" name="Tristan James-Weed" initials="TJ" userId="d79c42431797bd7d" providerId="Windows Live"/>
  <p188:author id="{BB3644C5-BAA8-ED88-F3E9-769BE5EE66ED}" name="Linda Hoeberigs" initials="LH" userId="S::linda@i-genie.ai::16215c03-8c5a-4219-b71c-e658ff1512eb" providerId="AD"/>
  <p188:author id="{51F2DACB-0650-8D0F-9D08-C09055199B2D}" name="Yannis Tsitsonis" initials="YT" userId="77edb1896370c9c7" providerId="Windows Live"/>
  <p188:author id="{6DBAF7D1-3D68-E9C4-3688-A74DEAE86479}" name="Paul" initials="PV" userId="S::Paul@i-genie.ai::c9dae84d-3424-444e-b05c-4e0764eed055" providerId="AD"/>
  <p188:author id="{EA1519DD-D16B-5878-E532-E16EA65703CF}" name="Tsitsonis, Yannis" initials="" userId="S::Yannis.Tsitsonis@unilever.com::4f220360-f3e8-4f7b-9247-ac1646fec377" providerId="AD"/>
  <p188:author id="{5C0255F2-4CBC-0A67-D263-CB13EC12D7AD}" name="Indivar Kushari" initials="IK" userId="S::Indy@i-genie.ai::f3decd3f-713f-4884-becb-ebe38733e2d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B0E09"/>
    <a:srgbClr val="9864AE"/>
    <a:srgbClr val="000000"/>
    <a:srgbClr val="302739"/>
    <a:srgbClr val="942092"/>
    <a:srgbClr val="E9EAED"/>
    <a:srgbClr val="90ADC6"/>
    <a:srgbClr val="FAD12B"/>
    <a:srgbClr val="7B7E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507045-3946-B1BD-1B8E-59F5E535F938}" v="18" dt="2026-06-17T09:38:12.6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–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92"/>
    <p:restoredTop sz="94795"/>
  </p:normalViewPr>
  <p:slideViewPr>
    <p:cSldViewPr snapToGrid="0">
      <p:cViewPr varScale="1">
        <p:scale>
          <a:sx n="124" d="100"/>
          <a:sy n="124" d="100"/>
        </p:scale>
        <p:origin x="552" y="168"/>
      </p:cViewPr>
      <p:guideLst>
        <p:guide orient="horz" pos="1593"/>
        <p:guide orient="horz" pos="2160"/>
        <p:guide pos="5881"/>
        <p:guide orient="horz" pos="595"/>
        <p:guide pos="325"/>
        <p:guide pos="4883"/>
        <p:guide orient="horz" pos="3407"/>
        <p:guide orient="horz" pos="4088"/>
        <p:guide pos="309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font" Target="fonts/font5.fntdata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34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font" Target="fonts/font4.fntdata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font" Target="fonts/font8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1.xml"/><Relationship Id="rId24" Type="http://schemas.openxmlformats.org/officeDocument/2006/relationships/font" Target="fonts/font3.fntdata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5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microsoft.com/office/2018/10/relationships/authors" Target="author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9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4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Master" Target="slideMasters/slideMaster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istan James-Weed" userId="498aad0a-75db-487c-8932-8674c61cf479" providerId="ADAL" clId="{ED4F8D7F-BDFE-5703-B555-D233ACF27FC3}"/>
    <pc:docChg chg="custSel modMainMaster">
      <pc:chgData name="Tristan James-Weed" userId="498aad0a-75db-487c-8932-8674c61cf479" providerId="ADAL" clId="{ED4F8D7F-BDFE-5703-B555-D233ACF27FC3}" dt="2026-06-17T09:35:56.256" v="15" actId="1076"/>
      <pc:docMkLst>
        <pc:docMk/>
      </pc:docMkLst>
      <pc:sldMasterChg chg="modSldLayout">
        <pc:chgData name="Tristan James-Weed" userId="498aad0a-75db-487c-8932-8674c61cf479" providerId="ADAL" clId="{ED4F8D7F-BDFE-5703-B555-D233ACF27FC3}" dt="2026-06-17T09:35:56.256" v="15" actId="1076"/>
        <pc:sldMasterMkLst>
          <pc:docMk/>
          <pc:sldMasterMk cId="2578189806" sldId="2147483660"/>
        </pc:sldMasterMkLst>
        <pc:sldLayoutChg chg="delSp mod">
          <pc:chgData name="Tristan James-Weed" userId="498aad0a-75db-487c-8932-8674c61cf479" providerId="ADAL" clId="{ED4F8D7F-BDFE-5703-B555-D233ACF27FC3}" dt="2026-06-17T09:34:27.360" v="0" actId="478"/>
          <pc:sldLayoutMkLst>
            <pc:docMk/>
            <pc:sldMasterMk cId="2578189806" sldId="2147483660"/>
            <pc:sldLayoutMk cId="2284152043" sldId="2147483786"/>
          </pc:sldLayoutMkLst>
          <pc:grpChg chg="del">
            <ac:chgData name="Tristan James-Weed" userId="498aad0a-75db-487c-8932-8674c61cf479" providerId="ADAL" clId="{ED4F8D7F-BDFE-5703-B555-D233ACF27FC3}" dt="2026-06-17T09:34:27.360" v="0" actId="478"/>
            <ac:grpSpMkLst>
              <pc:docMk/>
              <pc:sldMasterMk cId="2578189806" sldId="2147483660"/>
              <pc:sldLayoutMk cId="2284152043" sldId="2147483786"/>
              <ac:grpSpMk id="16" creationId="{5342C4E8-8AAF-BDF8-807B-85AF0C722516}"/>
            </ac:grpSpMkLst>
          </pc:grpChg>
        </pc:sldLayoutChg>
        <pc:sldLayoutChg chg="addSp delSp modSp mod">
          <pc:chgData name="Tristan James-Weed" userId="498aad0a-75db-487c-8932-8674c61cf479" providerId="ADAL" clId="{ED4F8D7F-BDFE-5703-B555-D233ACF27FC3}" dt="2026-06-17T09:35:56.256" v="15" actId="1076"/>
          <pc:sldLayoutMkLst>
            <pc:docMk/>
            <pc:sldMasterMk cId="2578189806" sldId="2147483660"/>
            <pc:sldLayoutMk cId="366271480" sldId="2147483787"/>
          </pc:sldLayoutMkLst>
          <pc:grpChg chg="topLvl">
            <ac:chgData name="Tristan James-Weed" userId="498aad0a-75db-487c-8932-8674c61cf479" providerId="ADAL" clId="{ED4F8D7F-BDFE-5703-B555-D233ACF27FC3}" dt="2026-06-17T09:35:17.209" v="9" actId="478"/>
            <ac:grpSpMkLst>
              <pc:docMk/>
              <pc:sldMasterMk cId="2578189806" sldId="2147483660"/>
              <pc:sldLayoutMk cId="366271480" sldId="2147483787"/>
              <ac:grpSpMk id="4" creationId="{110DA8CD-CEEA-2A53-7F7C-D84F0E3D740C}"/>
            </ac:grpSpMkLst>
          </pc:grpChg>
          <pc:grpChg chg="del">
            <ac:chgData name="Tristan James-Weed" userId="498aad0a-75db-487c-8932-8674c61cf479" providerId="ADAL" clId="{ED4F8D7F-BDFE-5703-B555-D233ACF27FC3}" dt="2026-06-17T09:35:17.209" v="9" actId="478"/>
            <ac:grpSpMkLst>
              <pc:docMk/>
              <pc:sldMasterMk cId="2578189806" sldId="2147483660"/>
              <pc:sldLayoutMk cId="366271480" sldId="2147483787"/>
              <ac:grpSpMk id="18" creationId="{6A70D275-83E2-0F76-D475-13419EA392AC}"/>
            </ac:grpSpMkLst>
          </pc:grpChg>
          <pc:picChg chg="add mod">
            <ac:chgData name="Tristan James-Weed" userId="498aad0a-75db-487c-8932-8674c61cf479" providerId="ADAL" clId="{ED4F8D7F-BDFE-5703-B555-D233ACF27FC3}" dt="2026-06-17T09:35:13.654" v="8" actId="14100"/>
            <ac:picMkLst>
              <pc:docMk/>
              <pc:sldMasterMk cId="2578189806" sldId="2147483660"/>
              <pc:sldLayoutMk cId="366271480" sldId="2147483787"/>
              <ac:picMk id="8" creationId="{829BAC95-2534-84A9-04F9-5433DD234541}"/>
            </ac:picMkLst>
          </pc:picChg>
          <pc:picChg chg="del">
            <ac:chgData name="Tristan James-Weed" userId="498aad0a-75db-487c-8932-8674c61cf479" providerId="ADAL" clId="{ED4F8D7F-BDFE-5703-B555-D233ACF27FC3}" dt="2026-06-17T09:35:04.912" v="6" actId="478"/>
            <ac:picMkLst>
              <pc:docMk/>
              <pc:sldMasterMk cId="2578189806" sldId="2147483660"/>
              <pc:sldLayoutMk cId="366271480" sldId="2147483787"/>
              <ac:picMk id="9" creationId="{74FD9C3F-08BC-E9D7-2CE1-FC59F9D47D05}"/>
            </ac:picMkLst>
          </pc:picChg>
          <pc:picChg chg="add mod">
            <ac:chgData name="Tristan James-Weed" userId="498aad0a-75db-487c-8932-8674c61cf479" providerId="ADAL" clId="{ED4F8D7F-BDFE-5703-B555-D233ACF27FC3}" dt="2026-06-17T09:35:56.256" v="15" actId="1076"/>
            <ac:picMkLst>
              <pc:docMk/>
              <pc:sldMasterMk cId="2578189806" sldId="2147483660"/>
              <pc:sldLayoutMk cId="366271480" sldId="2147483787"/>
              <ac:picMk id="13" creationId="{3D5BC135-782F-F09E-6ADD-123F6F318F15}"/>
            </ac:picMkLst>
          </pc:picChg>
          <pc:picChg chg="del topLvl">
            <ac:chgData name="Tristan James-Weed" userId="498aad0a-75db-487c-8932-8674c61cf479" providerId="ADAL" clId="{ED4F8D7F-BDFE-5703-B555-D233ACF27FC3}" dt="2026-06-17T09:35:17.209" v="9" actId="478"/>
            <ac:picMkLst>
              <pc:docMk/>
              <pc:sldMasterMk cId="2578189806" sldId="2147483660"/>
              <pc:sldLayoutMk cId="366271480" sldId="2147483787"/>
              <ac:picMk id="16" creationId="{DBC92796-D02C-2A1A-0C85-81259E2A66CE}"/>
            </ac:picMkLst>
          </pc:picChg>
        </pc:sldLayoutChg>
      </pc:sldMasterChg>
    </pc:docChg>
  </pc:docChgLst>
  <pc:docChgLst>
    <pc:chgData name="Tristan James-Weed" userId="S::tristan@i-genie.ai::498aad0a-75db-487c-8932-8674c61cf479" providerId="AD" clId="Web-{F1507045-3946-B1BD-1B8E-59F5E535F938}"/>
    <pc:docChg chg="addSld delSld modSld">
      <pc:chgData name="Tristan James-Weed" userId="S::tristan@i-genie.ai::498aad0a-75db-487c-8932-8674c61cf479" providerId="AD" clId="Web-{F1507045-3946-B1BD-1B8E-59F5E535F938}" dt="2026-06-17T09:38:12.668" v="16" actId="1076"/>
      <pc:docMkLst>
        <pc:docMk/>
      </pc:docMkLst>
      <pc:sldChg chg="addSp delSp modSp">
        <pc:chgData name="Tristan James-Weed" userId="S::tristan@i-genie.ai::498aad0a-75db-487c-8932-8674c61cf479" providerId="AD" clId="Web-{F1507045-3946-B1BD-1B8E-59F5E535F938}" dt="2026-06-17T09:37:21.792" v="7" actId="1076"/>
        <pc:sldMkLst>
          <pc:docMk/>
          <pc:sldMk cId="3926103718" sldId="2147479484"/>
        </pc:sldMkLst>
        <pc:spChg chg="del">
          <ac:chgData name="Tristan James-Weed" userId="S::tristan@i-genie.ai::498aad0a-75db-487c-8932-8674c61cf479" providerId="AD" clId="Web-{F1507045-3946-B1BD-1B8E-59F5E535F938}" dt="2026-06-17T09:37:17.526" v="6"/>
          <ac:spMkLst>
            <pc:docMk/>
            <pc:sldMk cId="3926103718" sldId="2147479484"/>
            <ac:spMk id="54" creationId="{D7D46746-B7C6-9EA2-F487-98F2DC7E6809}"/>
          </ac:spMkLst>
        </pc:spChg>
        <pc:picChg chg="add mod">
          <ac:chgData name="Tristan James-Weed" userId="S::tristan@i-genie.ai::498aad0a-75db-487c-8932-8674c61cf479" providerId="AD" clId="Web-{F1507045-3946-B1BD-1B8E-59F5E535F938}" dt="2026-06-17T09:37:21.792" v="7" actId="1076"/>
          <ac:picMkLst>
            <pc:docMk/>
            <pc:sldMk cId="3926103718" sldId="2147479484"/>
            <ac:picMk id="5" creationId="{B0C43AF1-1FE7-7E01-911C-0F16291F8FA8}"/>
          </ac:picMkLst>
        </pc:picChg>
        <pc:picChg chg="del">
          <ac:chgData name="Tristan James-Weed" userId="S::tristan@i-genie.ai::498aad0a-75db-487c-8932-8674c61cf479" providerId="AD" clId="Web-{F1507045-3946-B1BD-1B8E-59F5E535F938}" dt="2026-06-17T09:37:14.276" v="5"/>
          <ac:picMkLst>
            <pc:docMk/>
            <pc:sldMk cId="3926103718" sldId="2147479484"/>
            <ac:picMk id="53" creationId="{3E428DE0-ABE6-A2DD-79BE-05BE5D6B7F79}"/>
          </ac:picMkLst>
        </pc:picChg>
      </pc:sldChg>
      <pc:sldChg chg="del">
        <pc:chgData name="Tristan James-Weed" userId="S::tristan@i-genie.ai::498aad0a-75db-487c-8932-8674c61cf479" providerId="AD" clId="Web-{F1507045-3946-B1BD-1B8E-59F5E535F938}" dt="2026-06-17T09:37:52.042" v="10"/>
        <pc:sldMkLst>
          <pc:docMk/>
          <pc:sldMk cId="4243290540" sldId="2147479485"/>
        </pc:sldMkLst>
      </pc:sldChg>
      <pc:sldChg chg="addSp delSp modSp add">
        <pc:chgData name="Tristan James-Weed" userId="S::tristan@i-genie.ai::498aad0a-75db-487c-8932-8674c61cf479" providerId="AD" clId="Web-{F1507045-3946-B1BD-1B8E-59F5E535F938}" dt="2026-06-17T09:38:12.668" v="16" actId="1076"/>
        <pc:sldMkLst>
          <pc:docMk/>
          <pc:sldMk cId="3065243086" sldId="2147479490"/>
        </pc:sldMkLst>
        <pc:spChg chg="del">
          <ac:chgData name="Tristan James-Weed" userId="S::tristan@i-genie.ai::498aad0a-75db-487c-8932-8674c61cf479" providerId="AD" clId="Web-{F1507045-3946-B1BD-1B8E-59F5E535F938}" dt="2026-06-17T09:37:46.777" v="9"/>
          <ac:spMkLst>
            <pc:docMk/>
            <pc:sldMk cId="3065243086" sldId="2147479490"/>
            <ac:spMk id="18" creationId="{854B48EF-32D1-B9A2-0E6D-7236C19BB723}"/>
          </ac:spMkLst>
        </pc:spChg>
        <pc:picChg chg="del">
          <ac:chgData name="Tristan James-Weed" userId="S::tristan@i-genie.ai::498aad0a-75db-487c-8932-8674c61cf479" providerId="AD" clId="Web-{F1507045-3946-B1BD-1B8E-59F5E535F938}" dt="2026-06-17T09:38:01.433" v="11"/>
          <ac:picMkLst>
            <pc:docMk/>
            <pc:sldMk cId="3065243086" sldId="2147479490"/>
            <ac:picMk id="3" creationId="{22BDBC2A-3D21-89D1-5B67-691B4FFE8CB2}"/>
          </ac:picMkLst>
        </pc:picChg>
        <pc:picChg chg="add mod">
          <ac:chgData name="Tristan James-Weed" userId="S::tristan@i-genie.ai::498aad0a-75db-487c-8932-8674c61cf479" providerId="AD" clId="Web-{F1507045-3946-B1BD-1B8E-59F5E535F938}" dt="2026-06-17T09:38:12.668" v="16" actId="1076"/>
          <ac:picMkLst>
            <pc:docMk/>
            <pc:sldMk cId="3065243086" sldId="2147479490"/>
            <ac:picMk id="4" creationId="{5D1EC095-3B21-7346-E7E0-084C0C20E5C5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50000"/>
                  </a:schemeClr>
                </a:solidFill>
                <a:latin typeface="Figtree" pitchFamily="2" charset="0"/>
                <a:ea typeface="+mn-ea"/>
                <a:cs typeface="+mn-cs"/>
              </a:defRPr>
            </a:pPr>
            <a:r>
              <a:rPr lang="en-US" b="1" i="0" dirty="0">
                <a:solidFill>
                  <a:schemeClr val="tx1">
                    <a:lumMod val="50000"/>
                  </a:schemeClr>
                </a:solidFill>
                <a:latin typeface="Figtree" pitchFamily="2" charset="0"/>
              </a:rPr>
              <a:t>Brand Equity</a:t>
            </a:r>
            <a:r>
              <a:rPr lang="en-US" b="1" i="0" baseline="0" dirty="0">
                <a:solidFill>
                  <a:schemeClr val="tx1">
                    <a:lumMod val="50000"/>
                  </a:schemeClr>
                </a:solidFill>
                <a:latin typeface="Figtree" pitchFamily="2" charset="0"/>
              </a:rPr>
              <a:t> Score</a:t>
            </a:r>
            <a:endParaRPr lang="en-US" b="1" i="0" dirty="0">
              <a:solidFill>
                <a:schemeClr val="tx1">
                  <a:lumMod val="50000"/>
                </a:schemeClr>
              </a:solidFill>
              <a:latin typeface="Figtree" pitchFamily="2" charset="0"/>
            </a:endParaRPr>
          </a:p>
        </c:rich>
      </c:tx>
      <c:layout>
        <c:manualLayout>
          <c:xMode val="edge"/>
          <c:yMode val="edge"/>
          <c:x val="0.33768051401799976"/>
          <c:y val="2.0331298780442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50000"/>
                </a:schemeClr>
              </a:solidFill>
              <a:latin typeface="Figtree" pitchFamily="2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8C9-2844-90E2-7F20B1E94B5F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8C9-2844-90E2-7F20B1E94B5F}"/>
              </c:ext>
            </c:extLst>
          </c:dPt>
          <c:cat>
            <c:strRef>
              <c:f>Sheet1!$A$4:$B$4</c:f>
              <c:strCache>
                <c:ptCount val="2"/>
                <c:pt idx="0">
                  <c:v>Pre-Campaign</c:v>
                </c:pt>
                <c:pt idx="1">
                  <c:v>Post-Campaign</c:v>
                </c:pt>
              </c:strCache>
            </c:strRef>
          </c:cat>
          <c:val>
            <c:numRef>
              <c:f>Sheet1!$A$5:$B$5</c:f>
              <c:numCache>
                <c:formatCode>General</c:formatCode>
                <c:ptCount val="2"/>
                <c:pt idx="0">
                  <c:v>43</c:v>
                </c:pt>
                <c:pt idx="1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8C9-2844-90E2-7F20B1E94B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85"/>
        <c:axId val="21520464"/>
        <c:axId val="21392640"/>
      </c:barChart>
      <c:catAx>
        <c:axId val="21520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50000"/>
                  </a:schemeClr>
                </a:solidFill>
                <a:latin typeface="Figtree" pitchFamily="2" charset="0"/>
                <a:ea typeface="+mn-ea"/>
                <a:cs typeface="+mn-cs"/>
              </a:defRPr>
            </a:pPr>
            <a:endParaRPr lang="en-US"/>
          </a:p>
        </c:txPr>
        <c:crossAx val="21392640"/>
        <c:crosses val="autoZero"/>
        <c:auto val="1"/>
        <c:lblAlgn val="ctr"/>
        <c:lblOffset val="100"/>
        <c:noMultiLvlLbl val="0"/>
      </c:catAx>
      <c:valAx>
        <c:axId val="213926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50000"/>
                  </a:schemeClr>
                </a:solidFill>
                <a:latin typeface="Figtree" pitchFamily="2" charset="0"/>
                <a:ea typeface="+mn-ea"/>
                <a:cs typeface="+mn-cs"/>
              </a:defRPr>
            </a:pPr>
            <a:endParaRPr lang="en-US"/>
          </a:p>
        </c:txPr>
        <c:crossAx val="21520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rgbClr val="FFFFFF"/>
    </a:solidFill>
    <a:ln>
      <a:noFill/>
    </a:ln>
    <a:effectLst/>
  </c:spPr>
  <c:txPr>
    <a:bodyPr/>
    <a:lstStyle/>
    <a:p>
      <a:pPr>
        <a:defRPr>
          <a:latin typeface="Figtree" pitchFamily="2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7FFFEFBB_C32D123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4CBA1E8-C780-48E3-95FF-8D64D6680468}" authorId="{71D13F40-0139-5496-42C8-5AD5D31CB82C}" status="resolved" created="2026-05-19T13:23:41.402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274510897" sldId="2147479483"/>
      <ac:graphicFrameMk id="2" creationId="{8E5162A0-4265-A584-4044-9A274BAAFEF3}"/>
    </ac:deMkLst>
    <p188:txBody>
      <a:bodyPr/>
      <a:lstStyle/>
      <a:p>
        <a:r>
          <a:rPr lang="en-GB"/>
          <a:t>Title of graph should say Equity, with an "I"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022EEC-D904-6149-8892-CE429638DCCD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86362"/>
            <a:ext cx="5486400" cy="39161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123353-2886-5F4E-9E0E-118A3EF0A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178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33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123353-2886-5F4E-9E0E-118A3EF0ABB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681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5B671-C8A6-0AC2-05EE-2A1ACD480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103156-3837-0135-7FA5-259CF1D7E7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136C3F-EEAA-C78D-E03F-F345809288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2C1F0D-F267-C502-4C10-FF3E91B70C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123353-2886-5F4E-9E0E-118A3EF0ABB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2029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5B671-C8A6-0AC2-05EE-2A1ACD480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103156-3837-0135-7FA5-259CF1D7E7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136C3F-EEAA-C78D-E03F-F345809288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2C1F0D-F267-C502-4C10-FF3E91B70C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123353-2886-5F4E-9E0E-118A3EF0ABB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203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5B671-C8A6-0AC2-05EE-2A1ACD480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103156-3837-0135-7FA5-259CF1D7E7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136C3F-EEAA-C78D-E03F-F345809288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2C1F0D-F267-C502-4C10-FF3E91B70C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123353-2886-5F4E-9E0E-118A3EF0ABB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3452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5B671-C8A6-0AC2-05EE-2A1ACD480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103156-3837-0135-7FA5-259CF1D7E7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136C3F-EEAA-C78D-E03F-F345809288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2C1F0D-F267-C502-4C10-FF3E91B70C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123353-2886-5F4E-9E0E-118A3EF0ABB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6970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5B671-C8A6-0AC2-05EE-2A1ACD480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103156-3837-0135-7FA5-259CF1D7E7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136C3F-EEAA-C78D-E03F-F345809288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2C1F0D-F267-C502-4C10-FF3E91B70C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123353-2886-5F4E-9E0E-118A3EF0ABB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1274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5B671-C8A6-0AC2-05EE-2A1ACD480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103156-3837-0135-7FA5-259CF1D7E7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136C3F-EEAA-C78D-E03F-F345809288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2C1F0D-F267-C502-4C10-FF3E91B70C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123353-2886-5F4E-9E0E-118A3EF0ABB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8113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5B671-C8A6-0AC2-05EE-2A1ACD480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103156-3837-0135-7FA5-259CF1D7E7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136C3F-EEAA-C78D-E03F-F345809288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2C1F0D-F267-C502-4C10-FF3E91B70C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123353-2886-5F4E-9E0E-118A3EF0ABB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7028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5B671-C8A6-0AC2-05EE-2A1ACD480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103156-3837-0135-7FA5-259CF1D7E7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136C3F-EEAA-C78D-E03F-F345809288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2C1F0D-F267-C502-4C10-FF3E91B70C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123353-2886-5F4E-9E0E-118A3EF0ABB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303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5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8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-Genie Cover">
    <p:bg>
      <p:bgPr>
        <a:gradFill>
          <a:gsLst>
            <a:gs pos="92000">
              <a:schemeClr val="accent4">
                <a:lumMod val="95000"/>
                <a:lumOff val="5000"/>
              </a:schemeClr>
            </a:gs>
            <a:gs pos="37000">
              <a:schemeClr val="accent4">
                <a:lumMod val="60000"/>
              </a:schemeClr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B3B2CE9-2109-2D31-D3E2-691A97206F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rcRect t="24650" r="20805" b="2866"/>
          <a:stretch>
            <a:fillRect/>
          </a:stretch>
        </p:blipFill>
        <p:spPr>
          <a:xfrm>
            <a:off x="3303361" y="0"/>
            <a:ext cx="8914744" cy="6857997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D33075E-B322-AC1A-E83A-63F7FC03C51B}"/>
              </a:ext>
            </a:extLst>
          </p:cNvPr>
          <p:cNvCxnSpPr>
            <a:cxnSpLocks/>
          </p:cNvCxnSpPr>
          <p:nvPr userDrawn="1"/>
        </p:nvCxnSpPr>
        <p:spPr>
          <a:xfrm>
            <a:off x="11896725" y="5284694"/>
            <a:ext cx="3132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3">
            <a:extLst>
              <a:ext uri="{FF2B5EF4-FFF2-40B4-BE49-F238E27FC236}">
                <a16:creationId xmlns:a16="http://schemas.microsoft.com/office/drawing/2014/main" id="{F59C25D0-A32C-89F6-A74A-7736773AF504}"/>
              </a:ext>
            </a:extLst>
          </p:cNvPr>
          <p:cNvSpPr txBox="1">
            <a:spLocks/>
          </p:cNvSpPr>
          <p:nvPr userDrawn="1"/>
        </p:nvSpPr>
        <p:spPr>
          <a:xfrm>
            <a:off x="654959" y="2604900"/>
            <a:ext cx="8801862" cy="427860"/>
          </a:xfrm>
          <a:prstGeom prst="rect">
            <a:avLst/>
          </a:prstGeom>
        </p:spPr>
        <p:txBody>
          <a:bodyPr vert="horz" lIns="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000">
                <a:solidFill>
                  <a:schemeClr val="tx2"/>
                </a:solidFill>
                <a:latin typeface="Figtree Light" pitchFamily="2" charset="0"/>
              </a:rPr>
              <a:t>Augmenting Human Intelligence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49AE72-FBBA-39CF-577F-29A73C4E9F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29" b="29"/>
          <a:stretch/>
        </p:blipFill>
        <p:spPr>
          <a:xfrm>
            <a:off x="654921" y="1394732"/>
            <a:ext cx="3536374" cy="1145894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051BF65-C669-63D9-E895-9885ADBB7E81}"/>
              </a:ext>
            </a:extLst>
          </p:cNvPr>
          <p:cNvCxnSpPr>
            <a:cxnSpLocks/>
          </p:cNvCxnSpPr>
          <p:nvPr userDrawn="1"/>
        </p:nvCxnSpPr>
        <p:spPr>
          <a:xfrm>
            <a:off x="654959" y="4726086"/>
            <a:ext cx="10089241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C27606B3-89E2-FD80-9B55-C18D4EF36D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4920" y="3203463"/>
            <a:ext cx="8725854" cy="1484657"/>
          </a:xfrm>
        </p:spPr>
        <p:txBody>
          <a:bodyPr lIns="0" anchor="b">
            <a:noAutofit/>
          </a:bodyPr>
          <a:lstStyle>
            <a:lvl1pPr marL="0" indent="0">
              <a:buNone/>
              <a:defRPr sz="4000" b="1" i="0">
                <a:solidFill>
                  <a:srgbClr val="FFFFFF"/>
                </a:solidFill>
                <a:latin typeface="Figtree Black" pitchFamily="2" charset="0"/>
              </a:defRPr>
            </a:lvl1pPr>
            <a:lvl2pPr>
              <a:defRPr sz="6000">
                <a:solidFill>
                  <a:srgbClr val="FFFFFF"/>
                </a:solidFill>
              </a:defRPr>
            </a:lvl2pPr>
            <a:lvl3pPr>
              <a:defRPr sz="6000">
                <a:solidFill>
                  <a:srgbClr val="FFFFFF"/>
                </a:solidFill>
              </a:defRPr>
            </a:lvl3pPr>
            <a:lvl4pPr>
              <a:defRPr sz="6000">
                <a:solidFill>
                  <a:srgbClr val="FFFFFF"/>
                </a:solidFill>
              </a:defRPr>
            </a:lvl4pPr>
            <a:lvl5pPr>
              <a:defRPr sz="6000">
                <a:solidFill>
                  <a:srgbClr val="FFFFFF"/>
                </a:solidFill>
              </a:defRPr>
            </a:lvl5pPr>
          </a:lstStyle>
          <a:p>
            <a:pPr lvl="0"/>
            <a:r>
              <a:rPr lang="en-GB" dirty="0"/>
              <a:t>Insert Title here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9390F43-062B-AA20-F0A8-6C7DFEACF52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4921" y="4726086"/>
            <a:ext cx="8725854" cy="818121"/>
          </a:xfrm>
        </p:spPr>
        <p:txBody>
          <a:bodyPr lIns="0" anchor="t">
            <a:noAutofit/>
          </a:bodyPr>
          <a:lstStyle>
            <a:lvl1pPr marL="0" indent="0">
              <a:buNone/>
              <a:defRPr sz="2400" b="0" i="0">
                <a:solidFill>
                  <a:schemeClr val="bg2"/>
                </a:solidFill>
                <a:latin typeface="Figtree" pitchFamily="2" charset="0"/>
              </a:defRPr>
            </a:lvl1pPr>
            <a:lvl2pPr>
              <a:defRPr sz="6000">
                <a:solidFill>
                  <a:srgbClr val="FFFFFF"/>
                </a:solidFill>
              </a:defRPr>
            </a:lvl2pPr>
            <a:lvl3pPr>
              <a:defRPr sz="6000">
                <a:solidFill>
                  <a:srgbClr val="FFFFFF"/>
                </a:solidFill>
              </a:defRPr>
            </a:lvl3pPr>
            <a:lvl4pPr>
              <a:defRPr sz="6000">
                <a:solidFill>
                  <a:srgbClr val="FFFFFF"/>
                </a:solidFill>
              </a:defRPr>
            </a:lvl4pPr>
            <a:lvl5pPr>
              <a:defRPr sz="6000">
                <a:solidFill>
                  <a:srgbClr val="FFFFFF"/>
                </a:solidFill>
              </a:defRPr>
            </a:lvl5pPr>
          </a:lstStyle>
          <a:p>
            <a:pPr lvl="0"/>
            <a:r>
              <a:rPr lang="en-GB" dirty="0"/>
              <a:t>Insert subtitle</a:t>
            </a:r>
            <a:endParaRPr lang="en-US" dirty="0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3F94A6A1-7F39-70B2-461B-6EF96B32E3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4920" y="6227335"/>
            <a:ext cx="3776349" cy="297458"/>
          </a:xfrm>
        </p:spPr>
        <p:txBody>
          <a:bodyPr lIns="0" anchor="t">
            <a:noAutofit/>
          </a:bodyPr>
          <a:lstStyle>
            <a:lvl1pPr marL="0" indent="0">
              <a:buNone/>
              <a:defRPr sz="1400" b="0" i="0">
                <a:solidFill>
                  <a:schemeClr val="tx2"/>
                </a:solidFill>
                <a:latin typeface="Figtree" pitchFamily="2" charset="0"/>
              </a:defRPr>
            </a:lvl1pPr>
            <a:lvl2pPr>
              <a:defRPr sz="6000">
                <a:solidFill>
                  <a:srgbClr val="FFFFFF"/>
                </a:solidFill>
              </a:defRPr>
            </a:lvl2pPr>
            <a:lvl3pPr>
              <a:defRPr sz="6000">
                <a:solidFill>
                  <a:srgbClr val="FFFFFF"/>
                </a:solidFill>
              </a:defRPr>
            </a:lvl3pPr>
            <a:lvl4pPr>
              <a:defRPr sz="6000">
                <a:solidFill>
                  <a:srgbClr val="FFFFFF"/>
                </a:solidFill>
              </a:defRPr>
            </a:lvl4pPr>
            <a:lvl5pPr>
              <a:defRPr sz="6000">
                <a:solidFill>
                  <a:srgbClr val="FFFFFF"/>
                </a:solidFill>
              </a:defRPr>
            </a:lvl5pPr>
          </a:lstStyle>
          <a:p>
            <a:pPr lvl="0"/>
            <a:r>
              <a:rPr lang="en-GB" dirty="0"/>
              <a:t>Date</a:t>
            </a:r>
            <a:endParaRPr 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EFF9005-88A0-B55F-269F-37F65FE51C6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4921" y="5585690"/>
            <a:ext cx="8725854" cy="492016"/>
          </a:xfrm>
        </p:spPr>
        <p:txBody>
          <a:bodyPr lIns="0" anchor="t">
            <a:noAutofit/>
          </a:bodyPr>
          <a:lstStyle>
            <a:lvl1pPr marL="0" indent="0">
              <a:buNone/>
              <a:defRPr sz="1400" b="1" i="0">
                <a:solidFill>
                  <a:schemeClr val="accent3">
                    <a:lumMod val="60000"/>
                    <a:lumOff val="40000"/>
                  </a:schemeClr>
                </a:solidFill>
                <a:latin typeface="Figtree" pitchFamily="2" charset="0"/>
              </a:defRPr>
            </a:lvl1pPr>
            <a:lvl2pPr>
              <a:defRPr sz="6000">
                <a:solidFill>
                  <a:srgbClr val="FFFFFF"/>
                </a:solidFill>
              </a:defRPr>
            </a:lvl2pPr>
            <a:lvl3pPr>
              <a:defRPr sz="6000">
                <a:solidFill>
                  <a:srgbClr val="FFFFFF"/>
                </a:solidFill>
              </a:defRPr>
            </a:lvl3pPr>
            <a:lvl4pPr>
              <a:defRPr sz="6000">
                <a:solidFill>
                  <a:srgbClr val="FFFFFF"/>
                </a:solidFill>
              </a:defRPr>
            </a:lvl4pPr>
            <a:lvl5pPr>
              <a:defRPr sz="6000">
                <a:solidFill>
                  <a:srgbClr val="FFFFFF"/>
                </a:solidFill>
              </a:defRPr>
            </a:lvl5pPr>
          </a:lstStyle>
          <a:p>
            <a:pPr lvl="0"/>
            <a:r>
              <a:rPr lang="en-GB" dirty="0"/>
              <a:t>Name Surname </a:t>
            </a:r>
            <a:endParaRPr lang="en-US" dirty="0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7DFA9A3E-AA25-6211-47BB-98D4E5A15C9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4921" y="5773286"/>
            <a:ext cx="8725854" cy="492016"/>
          </a:xfrm>
        </p:spPr>
        <p:txBody>
          <a:bodyPr lIns="0" anchor="t">
            <a:noAutofit/>
          </a:bodyPr>
          <a:lstStyle>
            <a:lvl1pPr marL="0" indent="0">
              <a:buNone/>
              <a:defRPr sz="1200" b="0" i="0">
                <a:solidFill>
                  <a:schemeClr val="bg1"/>
                </a:solidFill>
                <a:latin typeface="Figtree" pitchFamily="2" charset="0"/>
              </a:defRPr>
            </a:lvl1pPr>
            <a:lvl2pPr>
              <a:defRPr sz="6000">
                <a:solidFill>
                  <a:srgbClr val="FFFFFF"/>
                </a:solidFill>
              </a:defRPr>
            </a:lvl2pPr>
            <a:lvl3pPr>
              <a:defRPr sz="6000">
                <a:solidFill>
                  <a:srgbClr val="FFFFFF"/>
                </a:solidFill>
              </a:defRPr>
            </a:lvl3pPr>
            <a:lvl4pPr>
              <a:defRPr sz="6000">
                <a:solidFill>
                  <a:srgbClr val="FFFFFF"/>
                </a:solidFill>
              </a:defRPr>
            </a:lvl4pPr>
            <a:lvl5pPr>
              <a:defRPr sz="6000">
                <a:solidFill>
                  <a:srgbClr val="FFFFFF"/>
                </a:solidFill>
              </a:defRPr>
            </a:lvl5pPr>
          </a:lstStyle>
          <a:p>
            <a:pPr lvl="0"/>
            <a:r>
              <a:rPr lang="en-GB" dirty="0"/>
              <a:t>Company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104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d Spotter Content">
    <p:bg>
      <p:bgPr>
        <a:gradFill>
          <a:gsLst>
            <a:gs pos="92000">
              <a:schemeClr val="accent4">
                <a:lumMod val="95000"/>
                <a:lumOff val="5000"/>
              </a:schemeClr>
            </a:gs>
            <a:gs pos="37000">
              <a:schemeClr val="accent4">
                <a:lumMod val="60000"/>
              </a:schemeClr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C41FAF-25CA-4304-9A6E-0E0D9F5053EA}"/>
              </a:ext>
            </a:extLst>
          </p:cNvPr>
          <p:cNvSpPr txBox="1">
            <a:spLocks/>
          </p:cNvSpPr>
          <p:nvPr userDrawn="1"/>
        </p:nvSpPr>
        <p:spPr>
          <a:xfrm>
            <a:off x="11271911" y="6567599"/>
            <a:ext cx="679173" cy="27836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DB36A4D-1EED-4D86-AD92-A842CBA9A51E}" type="slidenum">
              <a:rPr lang="en-US" sz="1000" b="1" smtClean="0">
                <a:solidFill>
                  <a:schemeClr val="bg1"/>
                </a:solidFill>
                <a:latin typeface="Figtree" pitchFamily="2" charset="0"/>
              </a:rPr>
              <a:pPr algn="r"/>
              <a:t>‹#›</a:t>
            </a:fld>
            <a:endParaRPr lang="en-US" sz="1000" b="1">
              <a:solidFill>
                <a:schemeClr val="bg1"/>
              </a:solidFill>
              <a:latin typeface="Figtree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B91F7C-BDEC-C713-EC51-D986CDD85951}"/>
              </a:ext>
            </a:extLst>
          </p:cNvPr>
          <p:cNvSpPr txBox="1"/>
          <p:nvPr userDrawn="1"/>
        </p:nvSpPr>
        <p:spPr>
          <a:xfrm>
            <a:off x="9388050" y="6552541"/>
            <a:ext cx="22234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err="1">
                <a:solidFill>
                  <a:schemeClr val="accent4">
                    <a:lumMod val="60000"/>
                    <a:lumOff val="40000"/>
                  </a:schemeClr>
                </a:solidFill>
                <a:latin typeface="Figtree" pitchFamily="2" charset="0"/>
              </a:rPr>
              <a:t>www.i-genie.ai</a:t>
            </a:r>
            <a:endParaRPr lang="en-US" sz="1050">
              <a:solidFill>
                <a:schemeClr val="accent4">
                  <a:lumMod val="60000"/>
                  <a:lumOff val="40000"/>
                </a:schemeClr>
              </a:solidFill>
              <a:latin typeface="Figtree" pitchFamily="2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5C02A50-CC16-64AD-F1A8-C7E1934A9E68}"/>
              </a:ext>
            </a:extLst>
          </p:cNvPr>
          <p:cNvGrpSpPr/>
          <p:nvPr userDrawn="1"/>
        </p:nvGrpSpPr>
        <p:grpSpPr>
          <a:xfrm>
            <a:off x="-8964" y="0"/>
            <a:ext cx="12218894" cy="288000"/>
            <a:chOff x="-8964" y="0"/>
            <a:chExt cx="12218894" cy="2880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298FB7C-0180-8926-0A36-0F7907D477FB}"/>
                </a:ext>
              </a:extLst>
            </p:cNvPr>
            <p:cNvSpPr/>
            <p:nvPr/>
          </p:nvSpPr>
          <p:spPr>
            <a:xfrm>
              <a:off x="-8964" y="0"/>
              <a:ext cx="12200964" cy="288000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Figtree" pitchFamily="2" charset="0"/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4EB5EC1-A440-C67C-2A5F-31F23A3BCD5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rcRect/>
            <a:stretch/>
          </p:blipFill>
          <p:spPr>
            <a:xfrm>
              <a:off x="514550" y="48580"/>
              <a:ext cx="1150155" cy="21960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03CC44D-1E14-48DD-FD06-89C6268C363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859849" y="118223"/>
              <a:ext cx="516112" cy="109811"/>
            </a:xfrm>
            <a:prstGeom prst="rect">
              <a:avLst/>
            </a:prstGeom>
          </p:spPr>
        </p:pic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76A454F0-5981-3344-FD56-B43242EA227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766876" y="73025"/>
              <a:ext cx="0" cy="1550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9287B45-A694-B31B-723B-8CD13CB6DB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 l="1065" t="31304" r="19839" b="64457"/>
            <a:stretch>
              <a:fillRect/>
            </a:stretch>
          </p:blipFill>
          <p:spPr>
            <a:xfrm>
              <a:off x="5817608" y="0"/>
              <a:ext cx="6392322" cy="288000"/>
            </a:xfrm>
            <a:prstGeom prst="rect">
              <a:avLst/>
            </a:prstGeom>
          </p:spPr>
        </p:pic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C8DECC84-B72F-69EE-FF7E-CBFA0F2C9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9" y="362839"/>
            <a:ext cx="11341100" cy="473773"/>
          </a:xfrm>
          <a:prstGeom prst="rect">
            <a:avLst/>
          </a:prstGeom>
        </p:spPr>
        <p:txBody>
          <a:bodyPr lIns="0" anchor="b">
            <a:normAutofit/>
          </a:bodyPr>
          <a:lstStyle>
            <a:lvl1pPr>
              <a:defRPr sz="2400">
                <a:solidFill>
                  <a:srgbClr val="FFFFFF"/>
                </a:solidFill>
                <a:latin typeface="Figtree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4597F61C-DB0D-5355-554A-A510DFBE77C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9" y="896938"/>
            <a:ext cx="11341098" cy="409575"/>
          </a:xfrm>
        </p:spPr>
        <p:txBody>
          <a:bodyPr lIns="0">
            <a:noAutofit/>
          </a:bodyPr>
          <a:lstStyle>
            <a:lvl1pPr marL="0" indent="0">
              <a:buNone/>
              <a:defRPr sz="180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enter subtitle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5637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25">
          <p15:clr>
            <a:srgbClr val="FBAE40"/>
          </p15:clr>
        </p15:guide>
        <p15:guide id="4" pos="7469">
          <p15:clr>
            <a:srgbClr val="FBAE40"/>
          </p15:clr>
        </p15:guide>
        <p15:guide id="5" pos="4793">
          <p15:clr>
            <a:srgbClr val="FBAE40"/>
          </p15:clr>
        </p15:guide>
        <p15:guide id="6" pos="5768">
          <p15:clr>
            <a:srgbClr val="FBAE40"/>
          </p15:clr>
        </p15:guide>
        <p15:guide id="7" orient="horz" pos="1071">
          <p15:clr>
            <a:srgbClr val="FBAE40"/>
          </p15:clr>
        </p15:guide>
        <p15:guide id="8" orient="horz" pos="527">
          <p15:clr>
            <a:srgbClr val="FBAE40"/>
          </p15:clr>
        </p15:guide>
        <p15:guide id="9" orient="horz" pos="4065">
          <p15:clr>
            <a:srgbClr val="FBAE40"/>
          </p15:clr>
        </p15:guide>
        <p15:guide id="10" orient="horz" pos="119">
          <p15:clr>
            <a:srgbClr val="FBAE40"/>
          </p15:clr>
        </p15:guide>
        <p15:guide id="11" pos="5722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ov8 Cover">
    <p:bg>
      <p:bgPr>
        <a:gradFill>
          <a:gsLst>
            <a:gs pos="92000">
              <a:schemeClr val="accent4">
                <a:lumMod val="95000"/>
                <a:lumOff val="5000"/>
              </a:schemeClr>
            </a:gs>
            <a:gs pos="37000">
              <a:schemeClr val="accent4">
                <a:lumMod val="60000"/>
              </a:schemeClr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DD600D6-B715-DFB0-9632-D370C61BDF44}"/>
              </a:ext>
            </a:extLst>
          </p:cNvPr>
          <p:cNvCxnSpPr>
            <a:cxnSpLocks/>
          </p:cNvCxnSpPr>
          <p:nvPr userDrawn="1"/>
        </p:nvCxnSpPr>
        <p:spPr>
          <a:xfrm>
            <a:off x="654959" y="4726086"/>
            <a:ext cx="10089241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45BF7482-0251-2647-7E25-6AC284B74B1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4920" y="3203463"/>
            <a:ext cx="8725854" cy="1484657"/>
          </a:xfrm>
        </p:spPr>
        <p:txBody>
          <a:bodyPr lIns="0" anchor="b">
            <a:noAutofit/>
          </a:bodyPr>
          <a:lstStyle>
            <a:lvl1pPr marL="0" indent="0">
              <a:buNone/>
              <a:defRPr sz="4000" b="1" i="0">
                <a:solidFill>
                  <a:srgbClr val="FFFFFF"/>
                </a:solidFill>
                <a:latin typeface="Figtree Black" pitchFamily="2" charset="0"/>
              </a:defRPr>
            </a:lvl1pPr>
            <a:lvl2pPr>
              <a:defRPr sz="6000">
                <a:solidFill>
                  <a:srgbClr val="FFFFFF"/>
                </a:solidFill>
              </a:defRPr>
            </a:lvl2pPr>
            <a:lvl3pPr>
              <a:defRPr sz="6000">
                <a:solidFill>
                  <a:srgbClr val="FFFFFF"/>
                </a:solidFill>
              </a:defRPr>
            </a:lvl3pPr>
            <a:lvl4pPr>
              <a:defRPr sz="6000">
                <a:solidFill>
                  <a:srgbClr val="FFFFFF"/>
                </a:solidFill>
              </a:defRPr>
            </a:lvl4pPr>
            <a:lvl5pPr>
              <a:defRPr sz="6000">
                <a:solidFill>
                  <a:srgbClr val="FFFFFF"/>
                </a:solidFill>
              </a:defRPr>
            </a:lvl5pPr>
          </a:lstStyle>
          <a:p>
            <a:pPr lvl="0"/>
            <a:r>
              <a:rPr lang="en-GB" dirty="0"/>
              <a:t>Insert Title here</a:t>
            </a:r>
            <a:endParaRPr lang="en-US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F10D9B16-4013-5A3F-FD8B-9AA6C211D7A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4921" y="4726086"/>
            <a:ext cx="8725854" cy="818121"/>
          </a:xfrm>
        </p:spPr>
        <p:txBody>
          <a:bodyPr lIns="0" anchor="t"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Figtree" pitchFamily="2" charset="0"/>
              </a:defRPr>
            </a:lvl1pPr>
            <a:lvl2pPr>
              <a:defRPr sz="6000">
                <a:solidFill>
                  <a:srgbClr val="FFFFFF"/>
                </a:solidFill>
              </a:defRPr>
            </a:lvl2pPr>
            <a:lvl3pPr>
              <a:defRPr sz="6000">
                <a:solidFill>
                  <a:srgbClr val="FFFFFF"/>
                </a:solidFill>
              </a:defRPr>
            </a:lvl3pPr>
            <a:lvl4pPr>
              <a:defRPr sz="6000">
                <a:solidFill>
                  <a:srgbClr val="FFFFFF"/>
                </a:solidFill>
              </a:defRPr>
            </a:lvl4pPr>
            <a:lvl5pPr>
              <a:defRPr sz="6000">
                <a:solidFill>
                  <a:srgbClr val="FFFFFF"/>
                </a:solidFill>
              </a:defRPr>
            </a:lvl5pPr>
          </a:lstStyle>
          <a:p>
            <a:pPr lvl="0"/>
            <a:r>
              <a:rPr lang="en-GB" dirty="0"/>
              <a:t>Insert subtitle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6062D12-E1F2-BF1D-72B8-3FD0591754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rcRect t="24354" r="20689" b="1946"/>
          <a:stretch>
            <a:fillRect/>
          </a:stretch>
        </p:blipFill>
        <p:spPr>
          <a:xfrm>
            <a:off x="3250683" y="0"/>
            <a:ext cx="8941317" cy="685798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88156A1-3B87-4D46-F871-043FD9B6893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2233" y="1511983"/>
            <a:ext cx="2274431" cy="970212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C76BDA92-25BA-F0AB-3A44-3372B5465CB5}"/>
              </a:ext>
            </a:extLst>
          </p:cNvPr>
          <p:cNvGrpSpPr/>
          <p:nvPr userDrawn="1"/>
        </p:nvGrpSpPr>
        <p:grpSpPr>
          <a:xfrm>
            <a:off x="654920" y="176820"/>
            <a:ext cx="3659769" cy="278897"/>
            <a:chOff x="654959" y="214955"/>
            <a:chExt cx="3659769" cy="278897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328F86E-B452-BA6E-56EC-E87674E40CA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654959" y="214955"/>
              <a:ext cx="1013082" cy="215549"/>
            </a:xfrm>
            <a:prstGeom prst="rect">
              <a:avLst/>
            </a:prstGeom>
          </p:spPr>
        </p:pic>
        <p:sp>
          <p:nvSpPr>
            <p:cNvPr id="13" name="Title 3">
              <a:extLst>
                <a:ext uri="{FF2B5EF4-FFF2-40B4-BE49-F238E27FC236}">
                  <a16:creationId xmlns:a16="http://schemas.microsoft.com/office/drawing/2014/main" id="{F4609974-7262-ADDE-D838-0E423AA0F985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731518" y="278303"/>
              <a:ext cx="2583210" cy="215549"/>
            </a:xfrm>
            <a:prstGeom prst="rect">
              <a:avLst/>
            </a:prstGeom>
          </p:spPr>
          <p:txBody>
            <a:bodyPr vert="horz" lIns="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defRPr/>
              </a:pPr>
              <a:r>
                <a:rPr lang="en-US" sz="900" dirty="0">
                  <a:solidFill>
                    <a:schemeClr val="tx2"/>
                  </a:solidFill>
                  <a:latin typeface="Figtree Light" pitchFamily="2" charset="0"/>
                </a:rPr>
                <a:t>Augmenting Human Intelligence </a:t>
              </a:r>
            </a:p>
          </p:txBody>
        </p:sp>
      </p:grp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9C0CF5EC-11E7-FE6F-10F9-1862AF0D2F1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4920" y="6227335"/>
            <a:ext cx="3776349" cy="297458"/>
          </a:xfrm>
        </p:spPr>
        <p:txBody>
          <a:bodyPr lIns="0" anchor="t">
            <a:noAutofit/>
          </a:bodyPr>
          <a:lstStyle>
            <a:lvl1pPr marL="0" indent="0">
              <a:buNone/>
              <a:defRPr sz="1400" b="0" i="0">
                <a:solidFill>
                  <a:schemeClr val="tx2"/>
                </a:solidFill>
                <a:latin typeface="Figtree" pitchFamily="2" charset="0"/>
              </a:defRPr>
            </a:lvl1pPr>
            <a:lvl2pPr>
              <a:defRPr sz="6000">
                <a:solidFill>
                  <a:srgbClr val="FFFFFF"/>
                </a:solidFill>
              </a:defRPr>
            </a:lvl2pPr>
            <a:lvl3pPr>
              <a:defRPr sz="6000">
                <a:solidFill>
                  <a:srgbClr val="FFFFFF"/>
                </a:solidFill>
              </a:defRPr>
            </a:lvl3pPr>
            <a:lvl4pPr>
              <a:defRPr sz="6000">
                <a:solidFill>
                  <a:srgbClr val="FFFFFF"/>
                </a:solidFill>
              </a:defRPr>
            </a:lvl4pPr>
            <a:lvl5pPr>
              <a:defRPr sz="6000">
                <a:solidFill>
                  <a:srgbClr val="FFFFFF"/>
                </a:solidFill>
              </a:defRPr>
            </a:lvl5pPr>
          </a:lstStyle>
          <a:p>
            <a:pPr lvl="0"/>
            <a:r>
              <a:rPr lang="en-GB" dirty="0"/>
              <a:t>Date</a:t>
            </a:r>
            <a:endParaRPr lang="en-US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CC6829FB-C8A0-0D78-C413-4D16963FA97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4921" y="5585690"/>
            <a:ext cx="8725854" cy="492016"/>
          </a:xfrm>
        </p:spPr>
        <p:txBody>
          <a:bodyPr lIns="0" anchor="t">
            <a:noAutofit/>
          </a:bodyPr>
          <a:lstStyle>
            <a:lvl1pPr marL="0" indent="0">
              <a:buNone/>
              <a:defRPr sz="1400" b="1" i="0">
                <a:solidFill>
                  <a:schemeClr val="accent3">
                    <a:lumMod val="60000"/>
                    <a:lumOff val="40000"/>
                  </a:schemeClr>
                </a:solidFill>
                <a:latin typeface="Figtree" pitchFamily="2" charset="0"/>
              </a:defRPr>
            </a:lvl1pPr>
            <a:lvl2pPr>
              <a:defRPr sz="6000">
                <a:solidFill>
                  <a:srgbClr val="FFFFFF"/>
                </a:solidFill>
              </a:defRPr>
            </a:lvl2pPr>
            <a:lvl3pPr>
              <a:defRPr sz="6000">
                <a:solidFill>
                  <a:srgbClr val="FFFFFF"/>
                </a:solidFill>
              </a:defRPr>
            </a:lvl3pPr>
            <a:lvl4pPr>
              <a:defRPr sz="6000">
                <a:solidFill>
                  <a:srgbClr val="FFFFFF"/>
                </a:solidFill>
              </a:defRPr>
            </a:lvl4pPr>
            <a:lvl5pPr>
              <a:defRPr sz="6000">
                <a:solidFill>
                  <a:srgbClr val="FFFFFF"/>
                </a:solidFill>
              </a:defRPr>
            </a:lvl5pPr>
          </a:lstStyle>
          <a:p>
            <a:pPr lvl="0"/>
            <a:r>
              <a:rPr lang="en-GB" dirty="0"/>
              <a:t>Name Surname </a:t>
            </a:r>
            <a:endParaRPr 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2D8E719A-4768-7D19-4374-4CF59D8D37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4921" y="5773286"/>
            <a:ext cx="8725854" cy="492016"/>
          </a:xfrm>
        </p:spPr>
        <p:txBody>
          <a:bodyPr lIns="0" anchor="t">
            <a:noAutofit/>
          </a:bodyPr>
          <a:lstStyle>
            <a:lvl1pPr marL="0" indent="0">
              <a:buNone/>
              <a:defRPr sz="1200" b="0" i="0">
                <a:solidFill>
                  <a:schemeClr val="bg1"/>
                </a:solidFill>
                <a:latin typeface="Figtree" pitchFamily="2" charset="0"/>
              </a:defRPr>
            </a:lvl1pPr>
            <a:lvl2pPr>
              <a:defRPr sz="6000">
                <a:solidFill>
                  <a:srgbClr val="FFFFFF"/>
                </a:solidFill>
              </a:defRPr>
            </a:lvl2pPr>
            <a:lvl3pPr>
              <a:defRPr sz="6000">
                <a:solidFill>
                  <a:srgbClr val="FFFFFF"/>
                </a:solidFill>
              </a:defRPr>
            </a:lvl3pPr>
            <a:lvl4pPr>
              <a:defRPr sz="6000">
                <a:solidFill>
                  <a:srgbClr val="FFFFFF"/>
                </a:solidFill>
              </a:defRPr>
            </a:lvl4pPr>
            <a:lvl5pPr>
              <a:defRPr sz="6000">
                <a:solidFill>
                  <a:srgbClr val="FFFFFF"/>
                </a:solidFill>
              </a:defRPr>
            </a:lvl5pPr>
          </a:lstStyle>
          <a:p>
            <a:pPr lvl="0"/>
            <a:r>
              <a:rPr lang="en-GB" dirty="0"/>
              <a:t>Company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2318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7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ov8 Content">
    <p:bg>
      <p:bgPr>
        <a:gradFill>
          <a:gsLst>
            <a:gs pos="92000">
              <a:schemeClr val="accent4">
                <a:lumMod val="95000"/>
                <a:lumOff val="5000"/>
              </a:schemeClr>
            </a:gs>
            <a:gs pos="37000">
              <a:schemeClr val="accent4">
                <a:lumMod val="60000"/>
              </a:schemeClr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C41FAF-25CA-4304-9A6E-0E0D9F5053EA}"/>
              </a:ext>
            </a:extLst>
          </p:cNvPr>
          <p:cNvSpPr txBox="1">
            <a:spLocks/>
          </p:cNvSpPr>
          <p:nvPr userDrawn="1"/>
        </p:nvSpPr>
        <p:spPr>
          <a:xfrm>
            <a:off x="11271911" y="6567599"/>
            <a:ext cx="679173" cy="27836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DB36A4D-1EED-4D86-AD92-A842CBA9A51E}" type="slidenum">
              <a:rPr lang="en-US" sz="1000" b="1" smtClean="0">
                <a:solidFill>
                  <a:schemeClr val="bg1"/>
                </a:solidFill>
                <a:latin typeface="Figtree" pitchFamily="2" charset="0"/>
              </a:rPr>
              <a:pPr algn="r"/>
              <a:t>‹#›</a:t>
            </a:fld>
            <a:endParaRPr lang="en-US" sz="1000" b="1">
              <a:solidFill>
                <a:schemeClr val="bg1"/>
              </a:solidFill>
              <a:latin typeface="Figtree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B91F7C-BDEC-C713-EC51-D986CDD85951}"/>
              </a:ext>
            </a:extLst>
          </p:cNvPr>
          <p:cNvSpPr txBox="1"/>
          <p:nvPr userDrawn="1"/>
        </p:nvSpPr>
        <p:spPr>
          <a:xfrm>
            <a:off x="9388050" y="6552541"/>
            <a:ext cx="22234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err="1">
                <a:solidFill>
                  <a:schemeClr val="accent4">
                    <a:lumMod val="60000"/>
                    <a:lumOff val="40000"/>
                  </a:schemeClr>
                </a:solidFill>
                <a:latin typeface="Figtree" pitchFamily="2" charset="0"/>
              </a:rPr>
              <a:t>www.i-genie.ai</a:t>
            </a:r>
            <a:endParaRPr lang="en-US" sz="1050">
              <a:solidFill>
                <a:schemeClr val="accent4">
                  <a:lumMod val="60000"/>
                  <a:lumOff val="40000"/>
                </a:schemeClr>
              </a:solidFill>
              <a:latin typeface="Figtree" pitchFamily="2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78CFA2A-7F71-4BFD-212F-9F279771DB4A}"/>
              </a:ext>
            </a:extLst>
          </p:cNvPr>
          <p:cNvGrpSpPr/>
          <p:nvPr userDrawn="1"/>
        </p:nvGrpSpPr>
        <p:grpSpPr>
          <a:xfrm>
            <a:off x="-8964" y="-1"/>
            <a:ext cx="12200964" cy="288001"/>
            <a:chOff x="-8964" y="-1"/>
            <a:chExt cx="12200964" cy="28800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28005C1-0E17-84AC-2894-BCBE6353FB91}"/>
                </a:ext>
              </a:extLst>
            </p:cNvPr>
            <p:cNvGrpSpPr/>
            <p:nvPr userDrawn="1"/>
          </p:nvGrpSpPr>
          <p:grpSpPr>
            <a:xfrm>
              <a:off x="-8964" y="0"/>
              <a:ext cx="12200964" cy="288000"/>
              <a:chOff x="-8964" y="0"/>
              <a:chExt cx="12200964" cy="288000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BF88E3B8-DC8C-5B0F-E06A-5327D026D54A}"/>
                  </a:ext>
                </a:extLst>
              </p:cNvPr>
              <p:cNvSpPr/>
              <p:nvPr/>
            </p:nvSpPr>
            <p:spPr>
              <a:xfrm>
                <a:off x="-8964" y="0"/>
                <a:ext cx="12200964" cy="288000"/>
              </a:xfrm>
              <a:prstGeom prst="rect">
                <a:avLst/>
              </a:pr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Figtree" pitchFamily="2" charset="0"/>
                </a:endParaRPr>
              </a:p>
            </p:txBody>
          </p:sp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9DE45EB9-0AF6-8519-C8E0-DDAADDB752E0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/>
              <a:srcRect/>
              <a:stretch/>
            </p:blipFill>
            <p:spPr>
              <a:xfrm>
                <a:off x="515938" y="48580"/>
                <a:ext cx="599833" cy="219600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179DF924-084B-8397-28AF-5264B78EF9F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>
                <a:off x="1311209" y="118223"/>
                <a:ext cx="516112" cy="109811"/>
              </a:xfrm>
              <a:prstGeom prst="rect">
                <a:avLst/>
              </a:prstGeom>
            </p:spPr>
          </p:pic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5635DE6D-0F14-4348-33DC-BBD463EFD9D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18236" y="73025"/>
                <a:ext cx="0" cy="15500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08878CA-42E5-2DD6-4B5E-2E3D08C91DA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 t="37840" r="20689" b="57889"/>
            <a:stretch>
              <a:fillRect/>
            </a:stretch>
          </p:blipFill>
          <p:spPr>
            <a:xfrm>
              <a:off x="5587761" y="-1"/>
              <a:ext cx="6479233" cy="288001"/>
            </a:xfrm>
            <a:prstGeom prst="rect">
              <a:avLst/>
            </a:prstGeom>
          </p:spPr>
        </p:pic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A76CE349-4233-493C-3C5B-0B7AD6A11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9" y="362839"/>
            <a:ext cx="11341100" cy="473773"/>
          </a:xfrm>
          <a:prstGeom prst="rect">
            <a:avLst/>
          </a:prstGeom>
        </p:spPr>
        <p:txBody>
          <a:bodyPr lIns="0" anchor="b">
            <a:normAutofit/>
          </a:bodyPr>
          <a:lstStyle>
            <a:lvl1pPr>
              <a:defRPr sz="2400">
                <a:solidFill>
                  <a:srgbClr val="FFFFFF"/>
                </a:solidFill>
                <a:latin typeface="Figtree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3E50FEB0-1A42-FB74-EF61-D0FD2C7D05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9" y="896938"/>
            <a:ext cx="11341098" cy="409575"/>
          </a:xfrm>
        </p:spPr>
        <p:txBody>
          <a:bodyPr lIns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enter subtitle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7984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25">
          <p15:clr>
            <a:srgbClr val="FBAE40"/>
          </p15:clr>
        </p15:guide>
        <p15:guide id="4" pos="7469">
          <p15:clr>
            <a:srgbClr val="FBAE40"/>
          </p15:clr>
        </p15:guide>
        <p15:guide id="5" pos="4793">
          <p15:clr>
            <a:srgbClr val="FBAE40"/>
          </p15:clr>
        </p15:guide>
        <p15:guide id="6" pos="5768">
          <p15:clr>
            <a:srgbClr val="FBAE40"/>
          </p15:clr>
        </p15:guide>
        <p15:guide id="7" orient="horz" pos="1071">
          <p15:clr>
            <a:srgbClr val="FBAE40"/>
          </p15:clr>
        </p15:guide>
        <p15:guide id="8" orient="horz" pos="527">
          <p15:clr>
            <a:srgbClr val="FBAE40"/>
          </p15:clr>
        </p15:guide>
        <p15:guide id="9" orient="horz" pos="4065">
          <p15:clr>
            <a:srgbClr val="FBAE40"/>
          </p15:clr>
        </p15:guide>
        <p15:guide id="10" orient="horz" pos="119">
          <p15:clr>
            <a:srgbClr val="FBAE40"/>
          </p15:clr>
        </p15:guide>
        <p15:guide id="11" pos="572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to Cover">
    <p:bg>
      <p:bgPr>
        <a:gradFill>
          <a:gsLst>
            <a:gs pos="92000">
              <a:schemeClr val="accent4">
                <a:lumMod val="95000"/>
                <a:lumOff val="5000"/>
              </a:schemeClr>
            </a:gs>
            <a:gs pos="37000">
              <a:schemeClr val="accent4">
                <a:lumMod val="60000"/>
              </a:schemeClr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DD600D6-B715-DFB0-9632-D370C61BDF44}"/>
              </a:ext>
            </a:extLst>
          </p:cNvPr>
          <p:cNvCxnSpPr>
            <a:cxnSpLocks/>
          </p:cNvCxnSpPr>
          <p:nvPr userDrawn="1"/>
        </p:nvCxnSpPr>
        <p:spPr>
          <a:xfrm>
            <a:off x="654959" y="4726086"/>
            <a:ext cx="10089241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45BF7482-0251-2647-7E25-6AC284B74B1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4920" y="3203463"/>
            <a:ext cx="8725854" cy="1484657"/>
          </a:xfrm>
        </p:spPr>
        <p:txBody>
          <a:bodyPr lIns="0" anchor="b">
            <a:noAutofit/>
          </a:bodyPr>
          <a:lstStyle>
            <a:lvl1pPr marL="0" indent="0">
              <a:buNone/>
              <a:defRPr sz="4000" b="1" i="0">
                <a:solidFill>
                  <a:srgbClr val="FFFFFF"/>
                </a:solidFill>
                <a:latin typeface="Figtree Black" pitchFamily="2" charset="0"/>
              </a:defRPr>
            </a:lvl1pPr>
            <a:lvl2pPr>
              <a:defRPr sz="6000">
                <a:solidFill>
                  <a:srgbClr val="FFFFFF"/>
                </a:solidFill>
              </a:defRPr>
            </a:lvl2pPr>
            <a:lvl3pPr>
              <a:defRPr sz="6000">
                <a:solidFill>
                  <a:srgbClr val="FFFFFF"/>
                </a:solidFill>
              </a:defRPr>
            </a:lvl3pPr>
            <a:lvl4pPr>
              <a:defRPr sz="6000">
                <a:solidFill>
                  <a:srgbClr val="FFFFFF"/>
                </a:solidFill>
              </a:defRPr>
            </a:lvl4pPr>
            <a:lvl5pPr>
              <a:defRPr sz="6000">
                <a:solidFill>
                  <a:srgbClr val="FFFFFF"/>
                </a:solidFill>
              </a:defRPr>
            </a:lvl5pPr>
          </a:lstStyle>
          <a:p>
            <a:pPr lvl="0"/>
            <a:r>
              <a:rPr lang="en-GB" dirty="0"/>
              <a:t>Insert Title here</a:t>
            </a:r>
            <a:endParaRPr lang="en-US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F10D9B16-4013-5A3F-FD8B-9AA6C211D7A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4921" y="4726086"/>
            <a:ext cx="8725854" cy="818121"/>
          </a:xfrm>
        </p:spPr>
        <p:txBody>
          <a:bodyPr lIns="0" anchor="t">
            <a:noAutofit/>
          </a:bodyPr>
          <a:lstStyle>
            <a:lvl1pPr marL="0" indent="0">
              <a:buNone/>
              <a:defRPr sz="2400" b="0" i="0">
                <a:solidFill>
                  <a:schemeClr val="accent1"/>
                </a:solidFill>
                <a:latin typeface="Figtree" pitchFamily="2" charset="0"/>
              </a:defRPr>
            </a:lvl1pPr>
            <a:lvl2pPr>
              <a:defRPr sz="6000">
                <a:solidFill>
                  <a:srgbClr val="FFFFFF"/>
                </a:solidFill>
              </a:defRPr>
            </a:lvl2pPr>
            <a:lvl3pPr>
              <a:defRPr sz="6000">
                <a:solidFill>
                  <a:srgbClr val="FFFFFF"/>
                </a:solidFill>
              </a:defRPr>
            </a:lvl3pPr>
            <a:lvl4pPr>
              <a:defRPr sz="6000">
                <a:solidFill>
                  <a:srgbClr val="FFFFFF"/>
                </a:solidFill>
              </a:defRPr>
            </a:lvl4pPr>
            <a:lvl5pPr>
              <a:defRPr sz="6000">
                <a:solidFill>
                  <a:srgbClr val="FFFFFF"/>
                </a:solidFill>
              </a:defRPr>
            </a:lvl5pPr>
          </a:lstStyle>
          <a:p>
            <a:pPr lvl="0"/>
            <a:r>
              <a:rPr lang="en-GB" dirty="0"/>
              <a:t>Insert subtitle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C9C1B5-FA4F-CFC6-5BF1-5E363132F4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rcRect t="24454" r="20365" b="2098"/>
          <a:stretch>
            <a:fillRect/>
          </a:stretch>
        </p:blipFill>
        <p:spPr>
          <a:xfrm>
            <a:off x="3255863" y="0"/>
            <a:ext cx="8954066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2D9A64B-B79E-C0F4-0EB5-3A8AF696171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2233" y="1313793"/>
            <a:ext cx="2494146" cy="131690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A7909597-11FA-50DE-E6C0-8929B836E422}"/>
              </a:ext>
            </a:extLst>
          </p:cNvPr>
          <p:cNvGrpSpPr/>
          <p:nvPr userDrawn="1"/>
        </p:nvGrpSpPr>
        <p:grpSpPr>
          <a:xfrm>
            <a:off x="654920" y="176820"/>
            <a:ext cx="3659769" cy="278897"/>
            <a:chOff x="654959" y="214955"/>
            <a:chExt cx="3659769" cy="278897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746CE68-DB7A-3A73-A88D-A25008C8F4B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654959" y="214955"/>
              <a:ext cx="1013082" cy="215549"/>
            </a:xfrm>
            <a:prstGeom prst="rect">
              <a:avLst/>
            </a:prstGeom>
          </p:spPr>
        </p:pic>
        <p:sp>
          <p:nvSpPr>
            <p:cNvPr id="14" name="Title 3">
              <a:extLst>
                <a:ext uri="{FF2B5EF4-FFF2-40B4-BE49-F238E27FC236}">
                  <a16:creationId xmlns:a16="http://schemas.microsoft.com/office/drawing/2014/main" id="{DE3B1E9A-BFCA-EBB8-06BE-6F524DBC1880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731518" y="278303"/>
              <a:ext cx="2583210" cy="215549"/>
            </a:xfrm>
            <a:prstGeom prst="rect">
              <a:avLst/>
            </a:prstGeom>
          </p:spPr>
          <p:txBody>
            <a:bodyPr vert="horz" lIns="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defRPr/>
              </a:pPr>
              <a:r>
                <a:rPr lang="en-US" sz="900" dirty="0">
                  <a:solidFill>
                    <a:schemeClr val="tx2"/>
                  </a:solidFill>
                  <a:latin typeface="Figtree Light" pitchFamily="2" charset="0"/>
                </a:rPr>
                <a:t>Augmenting Human Intelligence </a:t>
              </a:r>
            </a:p>
          </p:txBody>
        </p:sp>
      </p:grp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B1EA7019-19FE-3832-21C6-43B539B4B11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4920" y="6227335"/>
            <a:ext cx="3776349" cy="297458"/>
          </a:xfrm>
        </p:spPr>
        <p:txBody>
          <a:bodyPr lIns="0" anchor="t">
            <a:noAutofit/>
          </a:bodyPr>
          <a:lstStyle>
            <a:lvl1pPr marL="0" indent="0">
              <a:buNone/>
              <a:defRPr sz="1400" b="0" i="0">
                <a:solidFill>
                  <a:schemeClr val="tx2"/>
                </a:solidFill>
                <a:latin typeface="Figtree" pitchFamily="2" charset="0"/>
              </a:defRPr>
            </a:lvl1pPr>
            <a:lvl2pPr>
              <a:defRPr sz="6000">
                <a:solidFill>
                  <a:srgbClr val="FFFFFF"/>
                </a:solidFill>
              </a:defRPr>
            </a:lvl2pPr>
            <a:lvl3pPr>
              <a:defRPr sz="6000">
                <a:solidFill>
                  <a:srgbClr val="FFFFFF"/>
                </a:solidFill>
              </a:defRPr>
            </a:lvl3pPr>
            <a:lvl4pPr>
              <a:defRPr sz="6000">
                <a:solidFill>
                  <a:srgbClr val="FFFFFF"/>
                </a:solidFill>
              </a:defRPr>
            </a:lvl4pPr>
            <a:lvl5pPr>
              <a:defRPr sz="6000">
                <a:solidFill>
                  <a:srgbClr val="FFFFFF"/>
                </a:solidFill>
              </a:defRPr>
            </a:lvl5pPr>
          </a:lstStyle>
          <a:p>
            <a:pPr lvl="0"/>
            <a:r>
              <a:rPr lang="en-GB" dirty="0"/>
              <a:t>Date</a:t>
            </a:r>
            <a:endParaRPr 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2C1832FE-A638-F5DD-653B-1D66B2698A8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4921" y="5585690"/>
            <a:ext cx="8725854" cy="492016"/>
          </a:xfrm>
        </p:spPr>
        <p:txBody>
          <a:bodyPr lIns="0" anchor="t">
            <a:noAutofit/>
          </a:bodyPr>
          <a:lstStyle>
            <a:lvl1pPr marL="0" indent="0">
              <a:buNone/>
              <a:defRPr sz="1400" b="1" i="0">
                <a:solidFill>
                  <a:schemeClr val="accent3">
                    <a:lumMod val="60000"/>
                    <a:lumOff val="40000"/>
                  </a:schemeClr>
                </a:solidFill>
                <a:latin typeface="Figtree" pitchFamily="2" charset="0"/>
              </a:defRPr>
            </a:lvl1pPr>
            <a:lvl2pPr>
              <a:defRPr sz="6000">
                <a:solidFill>
                  <a:srgbClr val="FFFFFF"/>
                </a:solidFill>
              </a:defRPr>
            </a:lvl2pPr>
            <a:lvl3pPr>
              <a:defRPr sz="6000">
                <a:solidFill>
                  <a:srgbClr val="FFFFFF"/>
                </a:solidFill>
              </a:defRPr>
            </a:lvl3pPr>
            <a:lvl4pPr>
              <a:defRPr sz="6000">
                <a:solidFill>
                  <a:srgbClr val="FFFFFF"/>
                </a:solidFill>
              </a:defRPr>
            </a:lvl4pPr>
            <a:lvl5pPr>
              <a:defRPr sz="6000">
                <a:solidFill>
                  <a:srgbClr val="FFFFFF"/>
                </a:solidFill>
              </a:defRPr>
            </a:lvl5pPr>
          </a:lstStyle>
          <a:p>
            <a:pPr lvl="0"/>
            <a:r>
              <a:rPr lang="en-GB" dirty="0"/>
              <a:t>Name Surname </a:t>
            </a:r>
            <a:endParaRPr lang="en-US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2E9026E5-70D4-59BD-488A-F977716CE42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4921" y="5773286"/>
            <a:ext cx="8725854" cy="492016"/>
          </a:xfrm>
        </p:spPr>
        <p:txBody>
          <a:bodyPr lIns="0" anchor="t">
            <a:noAutofit/>
          </a:bodyPr>
          <a:lstStyle>
            <a:lvl1pPr marL="0" indent="0">
              <a:buNone/>
              <a:defRPr sz="1200" b="0" i="0">
                <a:solidFill>
                  <a:schemeClr val="bg1"/>
                </a:solidFill>
                <a:latin typeface="Figtree" pitchFamily="2" charset="0"/>
              </a:defRPr>
            </a:lvl1pPr>
            <a:lvl2pPr>
              <a:defRPr sz="6000">
                <a:solidFill>
                  <a:srgbClr val="FFFFFF"/>
                </a:solidFill>
              </a:defRPr>
            </a:lvl2pPr>
            <a:lvl3pPr>
              <a:defRPr sz="6000">
                <a:solidFill>
                  <a:srgbClr val="FFFFFF"/>
                </a:solidFill>
              </a:defRPr>
            </a:lvl3pPr>
            <a:lvl4pPr>
              <a:defRPr sz="6000">
                <a:solidFill>
                  <a:srgbClr val="FFFFFF"/>
                </a:solidFill>
              </a:defRPr>
            </a:lvl4pPr>
            <a:lvl5pPr>
              <a:defRPr sz="6000">
                <a:solidFill>
                  <a:srgbClr val="FFFFFF"/>
                </a:solidFill>
              </a:defRPr>
            </a:lvl5pPr>
          </a:lstStyle>
          <a:p>
            <a:pPr lvl="0"/>
            <a:r>
              <a:rPr lang="en-GB" dirty="0"/>
              <a:t>Company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1456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7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to Content">
    <p:bg>
      <p:bgPr>
        <a:gradFill>
          <a:gsLst>
            <a:gs pos="92000">
              <a:schemeClr val="accent4">
                <a:lumMod val="95000"/>
                <a:lumOff val="5000"/>
              </a:schemeClr>
            </a:gs>
            <a:gs pos="37000">
              <a:schemeClr val="accent4">
                <a:lumMod val="60000"/>
              </a:schemeClr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C41FAF-25CA-4304-9A6E-0E0D9F5053EA}"/>
              </a:ext>
            </a:extLst>
          </p:cNvPr>
          <p:cNvSpPr txBox="1">
            <a:spLocks/>
          </p:cNvSpPr>
          <p:nvPr userDrawn="1"/>
        </p:nvSpPr>
        <p:spPr>
          <a:xfrm>
            <a:off x="11271911" y="6567599"/>
            <a:ext cx="679173" cy="27836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DB36A4D-1EED-4D86-AD92-A842CBA9A51E}" type="slidenum">
              <a:rPr lang="en-US" sz="1000" b="1" smtClean="0">
                <a:solidFill>
                  <a:schemeClr val="bg1"/>
                </a:solidFill>
                <a:latin typeface="Figtree" pitchFamily="2" charset="0"/>
              </a:rPr>
              <a:pPr algn="r"/>
              <a:t>‹#›</a:t>
            </a:fld>
            <a:endParaRPr lang="en-US" sz="1000" b="1">
              <a:solidFill>
                <a:schemeClr val="bg1"/>
              </a:solidFill>
              <a:latin typeface="Figtree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B91F7C-BDEC-C713-EC51-D986CDD85951}"/>
              </a:ext>
            </a:extLst>
          </p:cNvPr>
          <p:cNvSpPr txBox="1"/>
          <p:nvPr userDrawn="1"/>
        </p:nvSpPr>
        <p:spPr>
          <a:xfrm>
            <a:off x="9388050" y="6552541"/>
            <a:ext cx="22234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err="1">
                <a:solidFill>
                  <a:schemeClr val="accent4">
                    <a:lumMod val="60000"/>
                    <a:lumOff val="40000"/>
                  </a:schemeClr>
                </a:solidFill>
                <a:latin typeface="Figtree" pitchFamily="2" charset="0"/>
              </a:rPr>
              <a:t>www.i-genie.ai</a:t>
            </a:r>
            <a:endParaRPr lang="en-US" sz="1050">
              <a:solidFill>
                <a:schemeClr val="accent4">
                  <a:lumMod val="60000"/>
                  <a:lumOff val="40000"/>
                </a:schemeClr>
              </a:solidFill>
              <a:latin typeface="Figtree" pitchFamily="2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8DEAE1C-4DCB-C0AD-3E51-CD321F33E046}"/>
              </a:ext>
            </a:extLst>
          </p:cNvPr>
          <p:cNvGrpSpPr/>
          <p:nvPr userDrawn="1"/>
        </p:nvGrpSpPr>
        <p:grpSpPr>
          <a:xfrm>
            <a:off x="-8964" y="0"/>
            <a:ext cx="12200964" cy="288000"/>
            <a:chOff x="-8964" y="0"/>
            <a:chExt cx="12200964" cy="28800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3678926A-1D46-EBF0-5C38-F2B811DB89CF}"/>
                </a:ext>
              </a:extLst>
            </p:cNvPr>
            <p:cNvGrpSpPr/>
            <p:nvPr userDrawn="1"/>
          </p:nvGrpSpPr>
          <p:grpSpPr>
            <a:xfrm>
              <a:off x="-8964" y="0"/>
              <a:ext cx="12200964" cy="288000"/>
              <a:chOff x="-8964" y="0"/>
              <a:chExt cx="12200964" cy="288000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82EB0807-C316-079F-68E6-E21EC5CD0EF1}"/>
                  </a:ext>
                </a:extLst>
              </p:cNvPr>
              <p:cNvSpPr/>
              <p:nvPr/>
            </p:nvSpPr>
            <p:spPr>
              <a:xfrm>
                <a:off x="-8964" y="0"/>
                <a:ext cx="12200964" cy="288000"/>
              </a:xfrm>
              <a:prstGeom prst="rect">
                <a:avLst/>
              </a:pr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Figtree" pitchFamily="2" charset="0"/>
                </a:endParaRPr>
              </a:p>
            </p:txBody>
          </p:sp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E3F14649-0646-C60D-7687-79C11E4B5A5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/>
              <a:srcRect/>
              <a:stretch/>
            </p:blipFill>
            <p:spPr>
              <a:xfrm>
                <a:off x="517203" y="48580"/>
                <a:ext cx="557611" cy="219600"/>
              </a:xfrm>
              <a:prstGeom prst="rect">
                <a:avLst/>
              </a:prstGeom>
            </p:spPr>
          </p:pic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36E74452-28F2-CF93-36E9-621CB34DD73E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>
                <a:off x="1260036" y="118223"/>
                <a:ext cx="516112" cy="109811"/>
              </a:xfrm>
              <a:prstGeom prst="rect">
                <a:avLst/>
              </a:prstGeom>
            </p:spPr>
          </p:pic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A00E6DB2-6792-FDE7-A2B1-CCC3FE2C976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167063" y="73025"/>
                <a:ext cx="0" cy="15500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22FEE99-82C0-18B4-F1A6-A9AF273F25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 t="32853" r="20365" b="62349"/>
            <a:stretch>
              <a:fillRect/>
            </a:stretch>
          </p:blipFill>
          <p:spPr>
            <a:xfrm>
              <a:off x="6435815" y="0"/>
              <a:ext cx="5756185" cy="288000"/>
            </a:xfrm>
            <a:prstGeom prst="rect">
              <a:avLst/>
            </a:prstGeom>
          </p:spPr>
        </p:pic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A92F3D82-DB9E-48AC-6479-6AEF5C14B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9" y="362839"/>
            <a:ext cx="11341100" cy="473773"/>
          </a:xfrm>
          <a:prstGeom prst="rect">
            <a:avLst/>
          </a:prstGeom>
        </p:spPr>
        <p:txBody>
          <a:bodyPr lIns="0" anchor="b">
            <a:normAutofit/>
          </a:bodyPr>
          <a:lstStyle>
            <a:lvl1pPr>
              <a:defRPr sz="2400">
                <a:solidFill>
                  <a:srgbClr val="FFFFFF"/>
                </a:solidFill>
                <a:latin typeface="Figtree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3FC4886B-F48D-7596-4D7E-6CF83C7D176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9" y="896938"/>
            <a:ext cx="11341098" cy="409575"/>
          </a:xfrm>
        </p:spPr>
        <p:txBody>
          <a:bodyPr lIns="0">
            <a:noAutofit/>
          </a:bodyPr>
          <a:lstStyle>
            <a:lvl1pPr marL="0" indent="0">
              <a:buNone/>
              <a:defRPr sz="1800">
                <a:solidFill>
                  <a:schemeClr val="accent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enter subtitle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8279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25">
          <p15:clr>
            <a:srgbClr val="FBAE40"/>
          </p15:clr>
        </p15:guide>
        <p15:guide id="4" pos="7469">
          <p15:clr>
            <a:srgbClr val="FBAE40"/>
          </p15:clr>
        </p15:guide>
        <p15:guide id="5" pos="4793">
          <p15:clr>
            <a:srgbClr val="FBAE40"/>
          </p15:clr>
        </p15:guide>
        <p15:guide id="6" pos="5768">
          <p15:clr>
            <a:srgbClr val="FBAE40"/>
          </p15:clr>
        </p15:guide>
        <p15:guide id="7" orient="horz" pos="1071">
          <p15:clr>
            <a:srgbClr val="FBAE40"/>
          </p15:clr>
        </p15:guide>
        <p15:guide id="8" orient="horz" pos="527">
          <p15:clr>
            <a:srgbClr val="FBAE40"/>
          </p15:clr>
        </p15:guide>
        <p15:guide id="9" orient="horz" pos="4065">
          <p15:clr>
            <a:srgbClr val="FBAE40"/>
          </p15:clr>
        </p15:guide>
        <p15:guide id="10" orient="horz" pos="119">
          <p15:clr>
            <a:srgbClr val="FBAE40"/>
          </p15:clr>
        </p15:guide>
        <p15:guide id="11" pos="5722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reak Page">
    <p:bg>
      <p:bgPr>
        <a:gradFill>
          <a:gsLst>
            <a:gs pos="92000">
              <a:schemeClr val="accent4">
                <a:lumMod val="95000"/>
                <a:lumOff val="5000"/>
              </a:schemeClr>
            </a:gs>
            <a:gs pos="37000">
              <a:schemeClr val="accent4">
                <a:lumMod val="60000"/>
              </a:schemeClr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C589060-3BFF-58AE-DED6-AB371DD6A7F6}"/>
              </a:ext>
            </a:extLst>
          </p:cNvPr>
          <p:cNvCxnSpPr>
            <a:cxnSpLocks/>
          </p:cNvCxnSpPr>
          <p:nvPr userDrawn="1"/>
        </p:nvCxnSpPr>
        <p:spPr>
          <a:xfrm>
            <a:off x="654959" y="4639328"/>
            <a:ext cx="818900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4902D7F-015B-D24F-976B-2C64F752AE05}"/>
              </a:ext>
            </a:extLst>
          </p:cNvPr>
          <p:cNvCxnSpPr>
            <a:cxnSpLocks/>
          </p:cNvCxnSpPr>
          <p:nvPr userDrawn="1"/>
        </p:nvCxnSpPr>
        <p:spPr>
          <a:xfrm>
            <a:off x="11896725" y="5284694"/>
            <a:ext cx="3132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F57A991-1690-9315-2F0A-FAB2702682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4550" y="1714500"/>
            <a:ext cx="8329413" cy="2924825"/>
          </a:xfrm>
        </p:spPr>
        <p:txBody>
          <a:bodyPr anchor="b">
            <a:noAutofit/>
          </a:bodyPr>
          <a:lstStyle>
            <a:lvl1pPr marL="0" indent="0">
              <a:buNone/>
              <a:defRPr sz="4800" b="1" i="0">
                <a:solidFill>
                  <a:srgbClr val="FFFFFF"/>
                </a:solidFill>
                <a:latin typeface="Figtree Black" pitchFamily="2" charset="0"/>
              </a:defRPr>
            </a:lvl1pPr>
            <a:lvl2pPr>
              <a:defRPr sz="6000">
                <a:solidFill>
                  <a:srgbClr val="FFFFFF"/>
                </a:solidFill>
              </a:defRPr>
            </a:lvl2pPr>
            <a:lvl3pPr>
              <a:defRPr sz="6000">
                <a:solidFill>
                  <a:srgbClr val="FFFFFF"/>
                </a:solidFill>
              </a:defRPr>
            </a:lvl3pPr>
            <a:lvl4pPr>
              <a:defRPr sz="6000">
                <a:solidFill>
                  <a:srgbClr val="FFFFFF"/>
                </a:solidFill>
              </a:defRPr>
            </a:lvl4pPr>
            <a:lvl5pPr>
              <a:defRPr sz="6000">
                <a:solidFill>
                  <a:srgbClr val="FFFFFF"/>
                </a:solidFill>
              </a:defRPr>
            </a:lvl5pPr>
          </a:lstStyle>
          <a:p>
            <a:pPr lvl="0"/>
            <a:r>
              <a:rPr lang="en-GB"/>
              <a:t>Insert Section title</a:t>
            </a:r>
            <a:endParaRPr lang="en-US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B4BD3C80-A9D8-9103-6870-A09302E04C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4550" y="4802559"/>
            <a:ext cx="8329413" cy="2924825"/>
          </a:xfrm>
        </p:spPr>
        <p:txBody>
          <a:bodyPr anchor="t">
            <a:noAutofit/>
          </a:bodyPr>
          <a:lstStyle>
            <a:lvl1pPr marL="0" indent="0">
              <a:buNone/>
              <a:defRPr sz="2000" b="0" i="0">
                <a:solidFill>
                  <a:schemeClr val="bg2"/>
                </a:solidFill>
                <a:latin typeface="Figtree" pitchFamily="2" charset="0"/>
              </a:defRPr>
            </a:lvl1pPr>
            <a:lvl2pPr>
              <a:defRPr sz="6000">
                <a:solidFill>
                  <a:srgbClr val="FFFFFF"/>
                </a:solidFill>
              </a:defRPr>
            </a:lvl2pPr>
            <a:lvl3pPr>
              <a:defRPr sz="6000">
                <a:solidFill>
                  <a:srgbClr val="FFFFFF"/>
                </a:solidFill>
              </a:defRPr>
            </a:lvl3pPr>
            <a:lvl4pPr>
              <a:defRPr sz="6000">
                <a:solidFill>
                  <a:srgbClr val="FFFFFF"/>
                </a:solidFill>
              </a:defRPr>
            </a:lvl4pPr>
            <a:lvl5pPr>
              <a:defRPr sz="6000">
                <a:solidFill>
                  <a:srgbClr val="FFFFFF"/>
                </a:solidFill>
              </a:defRPr>
            </a:lvl5pPr>
          </a:lstStyle>
          <a:p>
            <a:pPr lvl="0"/>
            <a:r>
              <a:rPr lang="en-GB" dirty="0"/>
              <a:t>Insert Section Subtitle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3EE1A37-D150-8015-17EE-BDFBD2E97C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rcRect t="24650" r="20805" b="2866"/>
          <a:stretch>
            <a:fillRect/>
          </a:stretch>
        </p:blipFill>
        <p:spPr>
          <a:xfrm>
            <a:off x="3303361" y="0"/>
            <a:ext cx="8914744" cy="6857997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FC229355-DCF5-ED80-5F27-612C6DB2D017}"/>
              </a:ext>
            </a:extLst>
          </p:cNvPr>
          <p:cNvGrpSpPr/>
          <p:nvPr userDrawn="1"/>
        </p:nvGrpSpPr>
        <p:grpSpPr>
          <a:xfrm>
            <a:off x="654920" y="176820"/>
            <a:ext cx="3659769" cy="278897"/>
            <a:chOff x="654959" y="214955"/>
            <a:chExt cx="3659769" cy="27889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E05D2DC-DC21-9F70-888E-9DCAD72B1F9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/>
            <a:stretch/>
          </p:blipFill>
          <p:spPr>
            <a:xfrm>
              <a:off x="654959" y="214955"/>
              <a:ext cx="1013082" cy="215549"/>
            </a:xfrm>
            <a:prstGeom prst="rect">
              <a:avLst/>
            </a:prstGeom>
          </p:spPr>
        </p:pic>
        <p:sp>
          <p:nvSpPr>
            <p:cNvPr id="12" name="Title 3">
              <a:extLst>
                <a:ext uri="{FF2B5EF4-FFF2-40B4-BE49-F238E27FC236}">
                  <a16:creationId xmlns:a16="http://schemas.microsoft.com/office/drawing/2014/main" id="{D8A715D5-9365-F2E5-5A50-50AACFA3C017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731518" y="278303"/>
              <a:ext cx="2583210" cy="215549"/>
            </a:xfrm>
            <a:prstGeom prst="rect">
              <a:avLst/>
            </a:prstGeom>
          </p:spPr>
          <p:txBody>
            <a:bodyPr vert="horz" lIns="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defRPr/>
              </a:pPr>
              <a:r>
                <a:rPr lang="en-US" sz="900" dirty="0">
                  <a:solidFill>
                    <a:schemeClr val="tx2"/>
                  </a:solidFill>
                  <a:latin typeface="Figtree Light" pitchFamily="2" charset="0"/>
                </a:rPr>
                <a:t>Augmenting Human Intelligence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287968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bg>
      <p:bgPr>
        <a:gradFill>
          <a:gsLst>
            <a:gs pos="92000">
              <a:schemeClr val="accent4">
                <a:lumMod val="95000"/>
                <a:lumOff val="5000"/>
              </a:schemeClr>
            </a:gs>
            <a:gs pos="37000">
              <a:schemeClr val="accent4">
                <a:lumMod val="60000"/>
              </a:schemeClr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46724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9135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gradFill>
          <a:gsLst>
            <a:gs pos="92000">
              <a:schemeClr val="accent4">
                <a:lumMod val="95000"/>
                <a:lumOff val="5000"/>
              </a:schemeClr>
            </a:gs>
            <a:gs pos="37000">
              <a:schemeClr val="accent4">
                <a:lumMod val="60000"/>
              </a:schemeClr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8D3D970-C386-AE46-8E88-90CD90163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9" y="362839"/>
            <a:ext cx="11341100" cy="473773"/>
          </a:xfrm>
          <a:prstGeom prst="rect">
            <a:avLst/>
          </a:prstGeom>
        </p:spPr>
        <p:txBody>
          <a:bodyPr lIns="0" anchor="b">
            <a:normAutofit/>
          </a:bodyPr>
          <a:lstStyle>
            <a:lvl1pPr>
              <a:defRPr sz="2400">
                <a:solidFill>
                  <a:srgbClr val="FFFFFF"/>
                </a:solidFill>
                <a:latin typeface="Figtree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C41FAF-25CA-4304-9A6E-0E0D9F5053EA}"/>
              </a:ext>
            </a:extLst>
          </p:cNvPr>
          <p:cNvSpPr txBox="1">
            <a:spLocks/>
          </p:cNvSpPr>
          <p:nvPr userDrawn="1"/>
        </p:nvSpPr>
        <p:spPr>
          <a:xfrm>
            <a:off x="11271911" y="6567599"/>
            <a:ext cx="679173" cy="27836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DB36A4D-1EED-4D86-AD92-A842CBA9A51E}" type="slidenum">
              <a:rPr lang="en-US" sz="1000" b="1" smtClean="0">
                <a:solidFill>
                  <a:schemeClr val="bg1"/>
                </a:solidFill>
                <a:latin typeface="Figtree" pitchFamily="2" charset="0"/>
              </a:rPr>
              <a:pPr algn="r"/>
              <a:t>‹#›</a:t>
            </a:fld>
            <a:endParaRPr lang="en-US" sz="1000" b="1">
              <a:solidFill>
                <a:schemeClr val="bg1"/>
              </a:solidFill>
              <a:latin typeface="Figtree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B91F7C-BDEC-C713-EC51-D986CDD85951}"/>
              </a:ext>
            </a:extLst>
          </p:cNvPr>
          <p:cNvSpPr txBox="1"/>
          <p:nvPr userDrawn="1"/>
        </p:nvSpPr>
        <p:spPr>
          <a:xfrm>
            <a:off x="9388050" y="6552541"/>
            <a:ext cx="22234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err="1">
                <a:solidFill>
                  <a:schemeClr val="accent4">
                    <a:lumMod val="60000"/>
                    <a:lumOff val="40000"/>
                  </a:schemeClr>
                </a:solidFill>
                <a:latin typeface="Figtree" pitchFamily="2" charset="0"/>
              </a:rPr>
              <a:t>www.i-genie.ai</a:t>
            </a:r>
            <a:endParaRPr lang="en-US" sz="1050">
              <a:solidFill>
                <a:schemeClr val="accent4">
                  <a:lumMod val="60000"/>
                  <a:lumOff val="40000"/>
                </a:schemeClr>
              </a:solidFill>
              <a:latin typeface="Figtree" pitchFamily="2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AF5A51F-DEAE-FBC9-1565-47B53757AA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8" y="1700213"/>
            <a:ext cx="11341100" cy="475297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rgbClr val="FFFFFF"/>
                </a:solidFill>
                <a:latin typeface="Figtree" pitchFamily="2" charset="0"/>
              </a:defRPr>
            </a:lvl1pPr>
            <a:lvl2pPr>
              <a:defRPr sz="1800">
                <a:solidFill>
                  <a:srgbClr val="FFFFFF"/>
                </a:solidFill>
                <a:latin typeface="Figtree" pitchFamily="2" charset="0"/>
              </a:defRPr>
            </a:lvl2pPr>
            <a:lvl3pPr>
              <a:defRPr sz="1800">
                <a:solidFill>
                  <a:srgbClr val="FFFFFF"/>
                </a:solidFill>
                <a:latin typeface="Figtree" pitchFamily="2" charset="0"/>
              </a:defRPr>
            </a:lvl3pPr>
            <a:lvl4pPr>
              <a:defRPr sz="1800">
                <a:solidFill>
                  <a:srgbClr val="FFFFFF"/>
                </a:solidFill>
                <a:latin typeface="Figtree" pitchFamily="2" charset="0"/>
              </a:defRPr>
            </a:lvl4pPr>
            <a:lvl5pPr>
              <a:defRPr sz="1800">
                <a:solidFill>
                  <a:srgbClr val="FFFFFF"/>
                </a:solidFill>
                <a:latin typeface="Figtree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220DBD56-67D5-809B-852F-C37EA3226F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9" y="896938"/>
            <a:ext cx="11341098" cy="409575"/>
          </a:xfrm>
        </p:spPr>
        <p:txBody>
          <a:bodyPr lIns="0">
            <a:noAutofit/>
          </a:bodyPr>
          <a:lstStyle>
            <a:lvl1pPr marL="0" indent="0">
              <a:buNone/>
              <a:defRPr sz="1800">
                <a:solidFill>
                  <a:schemeClr val="accent5">
                    <a:lumMod val="60000"/>
                    <a:lumOff val="40000"/>
                  </a:schemeClr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enter subtitle </a:t>
            </a:r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43F27A8-4F9C-2CDA-C536-2B616BED628C}"/>
              </a:ext>
            </a:extLst>
          </p:cNvPr>
          <p:cNvGrpSpPr/>
          <p:nvPr userDrawn="1"/>
        </p:nvGrpSpPr>
        <p:grpSpPr>
          <a:xfrm>
            <a:off x="-8964" y="-5436"/>
            <a:ext cx="12409244" cy="298872"/>
            <a:chOff x="-8964" y="-5436"/>
            <a:chExt cx="12409244" cy="298872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879138A-42AD-E144-DDB7-5CED0F069290}"/>
                </a:ext>
              </a:extLst>
            </p:cNvPr>
            <p:cNvGrpSpPr/>
            <p:nvPr userDrawn="1"/>
          </p:nvGrpSpPr>
          <p:grpSpPr>
            <a:xfrm>
              <a:off x="-8964" y="-5436"/>
              <a:ext cx="12409244" cy="298872"/>
              <a:chOff x="-8964" y="-5436"/>
              <a:chExt cx="12409244" cy="298872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AA8F3DCC-6763-412F-DD83-FBC738734FD9}"/>
                  </a:ext>
                </a:extLst>
              </p:cNvPr>
              <p:cNvSpPr/>
              <p:nvPr/>
            </p:nvSpPr>
            <p:spPr>
              <a:xfrm>
                <a:off x="-8964" y="0"/>
                <a:ext cx="12200964" cy="288000"/>
              </a:xfrm>
              <a:prstGeom prst="rect">
                <a:avLst/>
              </a:pr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Figtree" pitchFamily="2" charset="0"/>
                </a:endParaRPr>
              </a:p>
            </p:txBody>
          </p:sp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176F335F-43FA-F974-F198-AFDD187A6846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/>
              <a:stretch>
                <a:fillRect/>
              </a:stretch>
            </p:blipFill>
            <p:spPr>
              <a:xfrm>
                <a:off x="1723220" y="118223"/>
                <a:ext cx="516112" cy="109811"/>
              </a:xfrm>
              <a:prstGeom prst="rect">
                <a:avLst/>
              </a:prstGeom>
            </p:spPr>
          </p:pic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93144AAB-6DD3-18A0-D3E5-64877466DD0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630247" y="73025"/>
                <a:ext cx="0" cy="15500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5CD4C953-E36C-9202-EC32-9A7D4068EF38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/>
              <a:srcRect t="30436" b="64164"/>
              <a:stretch/>
            </p:blipFill>
            <p:spPr>
              <a:xfrm>
                <a:off x="5817608" y="-5436"/>
                <a:ext cx="6582672" cy="298872"/>
              </a:xfrm>
              <a:prstGeom prst="rect">
                <a:avLst/>
              </a:prstGeom>
            </p:spPr>
          </p:pic>
        </p:grp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D7C8B53B-8618-3C9D-3371-1788AA7D59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508766" y="73025"/>
              <a:ext cx="1021035" cy="1895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937794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25">
          <p15:clr>
            <a:srgbClr val="FBAE40"/>
          </p15:clr>
        </p15:guide>
        <p15:guide id="4" pos="7469">
          <p15:clr>
            <a:srgbClr val="FBAE40"/>
          </p15:clr>
        </p15:guide>
        <p15:guide id="5" pos="4793">
          <p15:clr>
            <a:srgbClr val="FBAE40"/>
          </p15:clr>
        </p15:guide>
        <p15:guide id="6" pos="5768">
          <p15:clr>
            <a:srgbClr val="FBAE40"/>
          </p15:clr>
        </p15:guide>
        <p15:guide id="7" orient="horz" pos="1071">
          <p15:clr>
            <a:srgbClr val="FBAE40"/>
          </p15:clr>
        </p15:guide>
        <p15:guide id="8" orient="horz" pos="527">
          <p15:clr>
            <a:srgbClr val="FBAE40"/>
          </p15:clr>
        </p15:guide>
        <p15:guide id="9" orient="horz" pos="4065">
          <p15:clr>
            <a:srgbClr val="FBAE40"/>
          </p15:clr>
        </p15:guide>
        <p15:guide id="10" orient="horz" pos="11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-Genie Content">
    <p:bg>
      <p:bgPr>
        <a:gradFill>
          <a:gsLst>
            <a:gs pos="92000">
              <a:schemeClr val="accent4">
                <a:lumMod val="95000"/>
                <a:lumOff val="5000"/>
              </a:schemeClr>
            </a:gs>
            <a:gs pos="37000">
              <a:schemeClr val="accent4">
                <a:lumMod val="60000"/>
              </a:schemeClr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47EEAFD4-47B2-89B1-F0D6-3A08605F93D2}"/>
              </a:ext>
            </a:extLst>
          </p:cNvPr>
          <p:cNvSpPr txBox="1">
            <a:spLocks/>
          </p:cNvSpPr>
          <p:nvPr userDrawn="1"/>
        </p:nvSpPr>
        <p:spPr>
          <a:xfrm>
            <a:off x="11525695" y="6398878"/>
            <a:ext cx="529856" cy="27836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DB36A4D-1EED-4D86-AD92-A842CBA9A51E}" type="slidenum">
              <a:rPr lang="en-US" sz="1000" b="1" smtClean="0"/>
              <a:pPr algn="r"/>
              <a:t>‹#›</a:t>
            </a:fld>
            <a:endParaRPr lang="en-US" sz="1000" b="1"/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85E932BF-6289-844A-7190-21099C7DC012}"/>
              </a:ext>
            </a:extLst>
          </p:cNvPr>
          <p:cNvSpPr txBox="1">
            <a:spLocks/>
          </p:cNvSpPr>
          <p:nvPr userDrawn="1"/>
        </p:nvSpPr>
        <p:spPr>
          <a:xfrm>
            <a:off x="11271911" y="6567599"/>
            <a:ext cx="679173" cy="27836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DB36A4D-1EED-4D86-AD92-A842CBA9A51E}" type="slidenum">
              <a:rPr lang="en-US" sz="1000" b="1" smtClean="0">
                <a:solidFill>
                  <a:schemeClr val="bg1"/>
                </a:solidFill>
                <a:latin typeface="Figtree" pitchFamily="2" charset="0"/>
              </a:rPr>
              <a:pPr algn="r"/>
              <a:t>‹#›</a:t>
            </a:fld>
            <a:endParaRPr lang="en-US" sz="1000" b="1">
              <a:solidFill>
                <a:schemeClr val="bg1"/>
              </a:solidFill>
              <a:latin typeface="Figtree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BA0321-06D7-1169-CFD6-FCEA5D94D73E}"/>
              </a:ext>
            </a:extLst>
          </p:cNvPr>
          <p:cNvSpPr txBox="1"/>
          <p:nvPr userDrawn="1"/>
        </p:nvSpPr>
        <p:spPr>
          <a:xfrm>
            <a:off x="9388050" y="6552541"/>
            <a:ext cx="22234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err="1">
                <a:solidFill>
                  <a:schemeClr val="accent4">
                    <a:lumMod val="60000"/>
                    <a:lumOff val="40000"/>
                  </a:schemeClr>
                </a:solidFill>
                <a:latin typeface="Figtree" pitchFamily="2" charset="0"/>
              </a:rPr>
              <a:t>www.i-genie.ai</a:t>
            </a:r>
            <a:endParaRPr lang="en-US" sz="1050">
              <a:solidFill>
                <a:schemeClr val="accent4">
                  <a:lumMod val="60000"/>
                  <a:lumOff val="40000"/>
                </a:schemeClr>
              </a:solidFill>
              <a:latin typeface="Figtree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77B31C0-A851-F830-23FC-06B007E24A9F}"/>
              </a:ext>
            </a:extLst>
          </p:cNvPr>
          <p:cNvGrpSpPr/>
          <p:nvPr userDrawn="1"/>
        </p:nvGrpSpPr>
        <p:grpSpPr>
          <a:xfrm>
            <a:off x="-8964" y="0"/>
            <a:ext cx="12397957" cy="302274"/>
            <a:chOff x="-8964" y="0"/>
            <a:chExt cx="12397957" cy="30227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02720E9-B89D-A762-A300-2F46F0E45F53}"/>
                </a:ext>
              </a:extLst>
            </p:cNvPr>
            <p:cNvSpPr/>
            <p:nvPr/>
          </p:nvSpPr>
          <p:spPr>
            <a:xfrm>
              <a:off x="-8964" y="0"/>
              <a:ext cx="12200964" cy="288000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Figtree" pitchFamily="2" charset="0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A70F07B-FAE8-DCCA-4F30-9D0C1203606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rcRect l="59892" t="67944" r="-1229" b="27278"/>
            <a:stretch/>
          </p:blipFill>
          <p:spPr>
            <a:xfrm>
              <a:off x="9176082" y="1701"/>
              <a:ext cx="3212911" cy="293436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E66DAD8-5E7F-C121-5C64-F5A96FB616B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15938" y="84035"/>
              <a:ext cx="676801" cy="14400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D16C3EC-4039-18EB-AF61-05830CECF2DC}"/>
                </a:ext>
              </a:extLst>
            </p:cNvPr>
            <p:cNvSpPr txBox="1"/>
            <p:nvPr userDrawn="1"/>
          </p:nvSpPr>
          <p:spPr>
            <a:xfrm>
              <a:off x="1187659" y="86830"/>
              <a:ext cx="6198870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800">
                  <a:solidFill>
                    <a:schemeClr val="tx2"/>
                  </a:solidFill>
                  <a:latin typeface="Figtree Light" pitchFamily="2" charset="0"/>
                </a:rPr>
                <a:t>Augmenting Human Intelligence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F36906F-8A41-3794-8E99-6DCC76252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9" y="362839"/>
            <a:ext cx="11341100" cy="473773"/>
          </a:xfrm>
          <a:prstGeom prst="rect">
            <a:avLst/>
          </a:prstGeom>
        </p:spPr>
        <p:txBody>
          <a:bodyPr lIns="0" anchor="b">
            <a:normAutofit/>
          </a:bodyPr>
          <a:lstStyle>
            <a:lvl1pPr>
              <a:defRPr sz="2400">
                <a:solidFill>
                  <a:srgbClr val="FFFFFF"/>
                </a:solidFill>
                <a:latin typeface="Figtree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D372346B-6B19-3DA4-AA0E-407DF6C8C5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9" y="896938"/>
            <a:ext cx="11341098" cy="409575"/>
          </a:xfrm>
        </p:spPr>
        <p:txBody>
          <a:bodyPr lIns="0">
            <a:noAutofit/>
          </a:bodyPr>
          <a:lstStyle>
            <a:lvl1pPr marL="0" indent="0">
              <a:buNone/>
              <a:defRPr sz="1800">
                <a:solidFill>
                  <a:schemeClr val="bg2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enter subtitle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782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and Pulse Cover">
    <p:bg>
      <p:bgPr>
        <a:gradFill>
          <a:gsLst>
            <a:gs pos="92000">
              <a:schemeClr val="accent4">
                <a:lumMod val="95000"/>
                <a:lumOff val="5000"/>
              </a:schemeClr>
            </a:gs>
            <a:gs pos="37000">
              <a:schemeClr val="accent4">
                <a:lumMod val="60000"/>
              </a:schemeClr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AC124D6-44AB-0A85-B4D9-EB053B3B6F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rcRect t="24665" r="20719" b="2951"/>
          <a:stretch/>
        </p:blipFill>
        <p:spPr>
          <a:xfrm>
            <a:off x="3238169" y="0"/>
            <a:ext cx="8941317" cy="685800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DD600D6-B715-DFB0-9632-D370C61BDF44}"/>
              </a:ext>
            </a:extLst>
          </p:cNvPr>
          <p:cNvCxnSpPr>
            <a:cxnSpLocks/>
          </p:cNvCxnSpPr>
          <p:nvPr userDrawn="1"/>
        </p:nvCxnSpPr>
        <p:spPr>
          <a:xfrm>
            <a:off x="654959" y="4726086"/>
            <a:ext cx="10089241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45BF7482-0251-2647-7E25-6AC284B74B1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4920" y="3203463"/>
            <a:ext cx="8725854" cy="1484657"/>
          </a:xfrm>
        </p:spPr>
        <p:txBody>
          <a:bodyPr lIns="0" anchor="b">
            <a:noAutofit/>
          </a:bodyPr>
          <a:lstStyle>
            <a:lvl1pPr marL="0" indent="0">
              <a:buNone/>
              <a:defRPr sz="4000" b="1" i="0">
                <a:solidFill>
                  <a:srgbClr val="FFFFFF"/>
                </a:solidFill>
                <a:latin typeface="Figtree Black" pitchFamily="2" charset="0"/>
              </a:defRPr>
            </a:lvl1pPr>
            <a:lvl2pPr>
              <a:defRPr sz="6000">
                <a:solidFill>
                  <a:srgbClr val="FFFFFF"/>
                </a:solidFill>
              </a:defRPr>
            </a:lvl2pPr>
            <a:lvl3pPr>
              <a:defRPr sz="6000">
                <a:solidFill>
                  <a:srgbClr val="FFFFFF"/>
                </a:solidFill>
              </a:defRPr>
            </a:lvl3pPr>
            <a:lvl4pPr>
              <a:defRPr sz="6000">
                <a:solidFill>
                  <a:srgbClr val="FFFFFF"/>
                </a:solidFill>
              </a:defRPr>
            </a:lvl4pPr>
            <a:lvl5pPr>
              <a:defRPr sz="6000">
                <a:solidFill>
                  <a:srgbClr val="FFFFFF"/>
                </a:solidFill>
              </a:defRPr>
            </a:lvl5pPr>
          </a:lstStyle>
          <a:p>
            <a:pPr lvl="0"/>
            <a:r>
              <a:rPr lang="en-GB" dirty="0"/>
              <a:t>Insert Title here</a:t>
            </a:r>
            <a:endParaRPr lang="en-US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F10D9B16-4013-5A3F-FD8B-9AA6C211D7A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4921" y="4726086"/>
            <a:ext cx="8725854" cy="818121"/>
          </a:xfrm>
        </p:spPr>
        <p:txBody>
          <a:bodyPr lIns="0" anchor="t">
            <a:noAutofit/>
          </a:bodyPr>
          <a:lstStyle>
            <a:lvl1pPr marL="0" indent="0">
              <a:buNone/>
              <a:defRPr sz="2400" b="0" i="0">
                <a:solidFill>
                  <a:schemeClr val="accent5">
                    <a:lumMod val="60000"/>
                    <a:lumOff val="40000"/>
                  </a:schemeClr>
                </a:solidFill>
                <a:latin typeface="Figtree" pitchFamily="2" charset="0"/>
              </a:defRPr>
            </a:lvl1pPr>
            <a:lvl2pPr>
              <a:defRPr sz="6000">
                <a:solidFill>
                  <a:srgbClr val="FFFFFF"/>
                </a:solidFill>
              </a:defRPr>
            </a:lvl2pPr>
            <a:lvl3pPr>
              <a:defRPr sz="6000">
                <a:solidFill>
                  <a:srgbClr val="FFFFFF"/>
                </a:solidFill>
              </a:defRPr>
            </a:lvl3pPr>
            <a:lvl4pPr>
              <a:defRPr sz="6000">
                <a:solidFill>
                  <a:srgbClr val="FFFFFF"/>
                </a:solidFill>
              </a:defRPr>
            </a:lvl4pPr>
            <a:lvl5pPr>
              <a:defRPr sz="6000">
                <a:solidFill>
                  <a:srgbClr val="FFFFFF"/>
                </a:solidFill>
              </a:defRPr>
            </a:lvl5pPr>
          </a:lstStyle>
          <a:p>
            <a:pPr lvl="0"/>
            <a:r>
              <a:rPr lang="en-GB" dirty="0"/>
              <a:t>Insert subtitle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8EB40C7-E1DA-2F8C-DEB0-B00D798DC6A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2234" y="1453237"/>
            <a:ext cx="3236123" cy="1152990"/>
          </a:xfrm>
          <a:prstGeom prst="rect">
            <a:avLst/>
          </a:prstGeom>
        </p:spPr>
      </p:pic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3E92D32C-91B7-C35F-11EC-FD9D904785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4920" y="6227335"/>
            <a:ext cx="3776349" cy="297458"/>
          </a:xfrm>
        </p:spPr>
        <p:txBody>
          <a:bodyPr lIns="0" anchor="t">
            <a:noAutofit/>
          </a:bodyPr>
          <a:lstStyle>
            <a:lvl1pPr marL="0" indent="0">
              <a:buNone/>
              <a:defRPr sz="1400" b="0" i="0">
                <a:solidFill>
                  <a:schemeClr val="tx2"/>
                </a:solidFill>
                <a:latin typeface="Figtree" pitchFamily="2" charset="0"/>
              </a:defRPr>
            </a:lvl1pPr>
            <a:lvl2pPr>
              <a:defRPr sz="6000">
                <a:solidFill>
                  <a:srgbClr val="FFFFFF"/>
                </a:solidFill>
              </a:defRPr>
            </a:lvl2pPr>
            <a:lvl3pPr>
              <a:defRPr sz="6000">
                <a:solidFill>
                  <a:srgbClr val="FFFFFF"/>
                </a:solidFill>
              </a:defRPr>
            </a:lvl3pPr>
            <a:lvl4pPr>
              <a:defRPr sz="6000">
                <a:solidFill>
                  <a:srgbClr val="FFFFFF"/>
                </a:solidFill>
              </a:defRPr>
            </a:lvl4pPr>
            <a:lvl5pPr>
              <a:defRPr sz="6000">
                <a:solidFill>
                  <a:srgbClr val="FFFFFF"/>
                </a:solidFill>
              </a:defRPr>
            </a:lvl5pPr>
          </a:lstStyle>
          <a:p>
            <a:pPr lvl="0"/>
            <a:r>
              <a:rPr lang="en-GB" dirty="0"/>
              <a:t>Date</a:t>
            </a:r>
            <a:endParaRPr lang="en-US" dirty="0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7EB3F70E-17AD-2089-FCFD-F99D11483E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4921" y="5585690"/>
            <a:ext cx="8725854" cy="492016"/>
          </a:xfrm>
        </p:spPr>
        <p:txBody>
          <a:bodyPr lIns="0" anchor="t">
            <a:noAutofit/>
          </a:bodyPr>
          <a:lstStyle>
            <a:lvl1pPr marL="0" indent="0">
              <a:buNone/>
              <a:defRPr sz="1400" b="1" i="0">
                <a:solidFill>
                  <a:schemeClr val="accent3">
                    <a:lumMod val="60000"/>
                    <a:lumOff val="40000"/>
                  </a:schemeClr>
                </a:solidFill>
                <a:latin typeface="Figtree" pitchFamily="2" charset="0"/>
              </a:defRPr>
            </a:lvl1pPr>
            <a:lvl2pPr>
              <a:defRPr sz="6000">
                <a:solidFill>
                  <a:srgbClr val="FFFFFF"/>
                </a:solidFill>
              </a:defRPr>
            </a:lvl2pPr>
            <a:lvl3pPr>
              <a:defRPr sz="6000">
                <a:solidFill>
                  <a:srgbClr val="FFFFFF"/>
                </a:solidFill>
              </a:defRPr>
            </a:lvl3pPr>
            <a:lvl4pPr>
              <a:defRPr sz="6000">
                <a:solidFill>
                  <a:srgbClr val="FFFFFF"/>
                </a:solidFill>
              </a:defRPr>
            </a:lvl4pPr>
            <a:lvl5pPr>
              <a:defRPr sz="6000">
                <a:solidFill>
                  <a:srgbClr val="FFFFFF"/>
                </a:solidFill>
              </a:defRPr>
            </a:lvl5pPr>
          </a:lstStyle>
          <a:p>
            <a:pPr lvl="0"/>
            <a:r>
              <a:rPr lang="en-GB" dirty="0"/>
              <a:t>Name Surname </a:t>
            </a:r>
            <a:endParaRPr 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E5A3066D-3F8E-850E-2BE2-4B97A7D4B58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4921" y="5773286"/>
            <a:ext cx="8725854" cy="492016"/>
          </a:xfrm>
        </p:spPr>
        <p:txBody>
          <a:bodyPr lIns="0" anchor="t">
            <a:noAutofit/>
          </a:bodyPr>
          <a:lstStyle>
            <a:lvl1pPr marL="0" indent="0">
              <a:buNone/>
              <a:defRPr sz="1200" b="0" i="0">
                <a:solidFill>
                  <a:schemeClr val="bg1"/>
                </a:solidFill>
                <a:latin typeface="Figtree" pitchFamily="2" charset="0"/>
              </a:defRPr>
            </a:lvl1pPr>
            <a:lvl2pPr>
              <a:defRPr sz="6000">
                <a:solidFill>
                  <a:srgbClr val="FFFFFF"/>
                </a:solidFill>
              </a:defRPr>
            </a:lvl2pPr>
            <a:lvl3pPr>
              <a:defRPr sz="6000">
                <a:solidFill>
                  <a:srgbClr val="FFFFFF"/>
                </a:solidFill>
              </a:defRPr>
            </a:lvl3pPr>
            <a:lvl4pPr>
              <a:defRPr sz="6000">
                <a:solidFill>
                  <a:srgbClr val="FFFFFF"/>
                </a:solidFill>
              </a:defRPr>
            </a:lvl4pPr>
            <a:lvl5pPr>
              <a:defRPr sz="6000">
                <a:solidFill>
                  <a:srgbClr val="FFFFFF"/>
                </a:solidFill>
              </a:defRPr>
            </a:lvl5pPr>
          </a:lstStyle>
          <a:p>
            <a:pPr lvl="0"/>
            <a:r>
              <a:rPr lang="en-GB" dirty="0"/>
              <a:t>Company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1520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7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and Pulse Content">
    <p:bg>
      <p:bgPr>
        <a:gradFill>
          <a:gsLst>
            <a:gs pos="92000">
              <a:schemeClr val="accent4">
                <a:lumMod val="95000"/>
                <a:lumOff val="5000"/>
              </a:schemeClr>
            </a:gs>
            <a:gs pos="37000">
              <a:schemeClr val="accent4">
                <a:lumMod val="60000"/>
              </a:schemeClr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C41FAF-25CA-4304-9A6E-0E0D9F5053EA}"/>
              </a:ext>
            </a:extLst>
          </p:cNvPr>
          <p:cNvSpPr txBox="1">
            <a:spLocks/>
          </p:cNvSpPr>
          <p:nvPr userDrawn="1"/>
        </p:nvSpPr>
        <p:spPr>
          <a:xfrm>
            <a:off x="11271911" y="6567599"/>
            <a:ext cx="679173" cy="27836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DB36A4D-1EED-4D86-AD92-A842CBA9A51E}" type="slidenum">
              <a:rPr lang="en-US" sz="1000" b="1" smtClean="0">
                <a:solidFill>
                  <a:schemeClr val="bg1"/>
                </a:solidFill>
                <a:latin typeface="Figtree" pitchFamily="2" charset="0"/>
              </a:rPr>
              <a:pPr algn="r"/>
              <a:t>‹#›</a:t>
            </a:fld>
            <a:endParaRPr lang="en-US" sz="1000" b="1">
              <a:solidFill>
                <a:schemeClr val="bg1"/>
              </a:solidFill>
              <a:latin typeface="Figtree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B91F7C-BDEC-C713-EC51-D986CDD85951}"/>
              </a:ext>
            </a:extLst>
          </p:cNvPr>
          <p:cNvSpPr txBox="1"/>
          <p:nvPr userDrawn="1"/>
        </p:nvSpPr>
        <p:spPr>
          <a:xfrm>
            <a:off x="9388050" y="6552541"/>
            <a:ext cx="22234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err="1">
                <a:solidFill>
                  <a:schemeClr val="accent4">
                    <a:lumMod val="60000"/>
                    <a:lumOff val="40000"/>
                  </a:schemeClr>
                </a:solidFill>
                <a:latin typeface="Figtree" pitchFamily="2" charset="0"/>
              </a:rPr>
              <a:t>www.i-genie.ai</a:t>
            </a:r>
            <a:endParaRPr lang="en-US" sz="1050">
              <a:solidFill>
                <a:schemeClr val="accent4">
                  <a:lumMod val="60000"/>
                  <a:lumOff val="40000"/>
                </a:schemeClr>
              </a:solidFill>
              <a:latin typeface="Figtree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10DA8CD-CEEA-2A53-7F7C-D84F0E3D740C}"/>
              </a:ext>
            </a:extLst>
          </p:cNvPr>
          <p:cNvGrpSpPr/>
          <p:nvPr userDrawn="1"/>
        </p:nvGrpSpPr>
        <p:grpSpPr>
          <a:xfrm>
            <a:off x="-8964" y="-5436"/>
            <a:ext cx="12409244" cy="298872"/>
            <a:chOff x="-8964" y="-5436"/>
            <a:chExt cx="12409244" cy="29887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EC1918B-C2CC-A708-BB32-FE3FEE776A76}"/>
                </a:ext>
              </a:extLst>
            </p:cNvPr>
            <p:cNvSpPr/>
            <p:nvPr/>
          </p:nvSpPr>
          <p:spPr>
            <a:xfrm>
              <a:off x="-8964" y="0"/>
              <a:ext cx="12200964" cy="288000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Figtree" pitchFamily="2" charset="0"/>
              </a:endParaRP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AC3C140A-AD68-F76B-2C43-E3E55388386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630247" y="73025"/>
              <a:ext cx="0" cy="1550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7EBB4F88-C8F2-49B3-A70B-7E89DD6CFD4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rcRect t="30436" b="64164"/>
            <a:stretch/>
          </p:blipFill>
          <p:spPr>
            <a:xfrm>
              <a:off x="5817608" y="-5436"/>
              <a:ext cx="6582672" cy="298872"/>
            </a:xfrm>
            <a:prstGeom prst="rect">
              <a:avLst/>
            </a:prstGeom>
          </p:spPr>
        </p:pic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6038DD48-52AD-AD28-2C33-9D53EDD06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9" y="362839"/>
            <a:ext cx="11341100" cy="473773"/>
          </a:xfrm>
          <a:prstGeom prst="rect">
            <a:avLst/>
          </a:prstGeom>
        </p:spPr>
        <p:txBody>
          <a:bodyPr lIns="0" anchor="b">
            <a:normAutofit/>
          </a:bodyPr>
          <a:lstStyle>
            <a:lvl1pPr>
              <a:defRPr sz="2400">
                <a:solidFill>
                  <a:srgbClr val="FFFFFF"/>
                </a:solidFill>
                <a:latin typeface="Figtree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3E53E5DF-D063-D667-6DC2-443A327B2D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9" y="896938"/>
            <a:ext cx="11341098" cy="409575"/>
          </a:xfrm>
        </p:spPr>
        <p:txBody>
          <a:bodyPr lIns="0">
            <a:noAutofit/>
          </a:bodyPr>
          <a:lstStyle>
            <a:lvl1pPr marL="0" indent="0">
              <a:buNone/>
              <a:defRPr sz="1800">
                <a:solidFill>
                  <a:schemeClr val="accent5">
                    <a:lumMod val="60000"/>
                    <a:lumOff val="40000"/>
                  </a:schemeClr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enter subtitle 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29BAC95-2534-84A9-04F9-5433DD2345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30694" y="67702"/>
            <a:ext cx="529621" cy="1653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D5BC135-782F-F09E-6ADD-123F6F318F1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7863" y="111453"/>
            <a:ext cx="1034551" cy="15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714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25">
          <p15:clr>
            <a:srgbClr val="FBAE40"/>
          </p15:clr>
        </p15:guide>
        <p15:guide id="4" pos="7469">
          <p15:clr>
            <a:srgbClr val="FBAE40"/>
          </p15:clr>
        </p15:guide>
        <p15:guide id="5" pos="4793">
          <p15:clr>
            <a:srgbClr val="FBAE40"/>
          </p15:clr>
        </p15:guide>
        <p15:guide id="6" pos="5768">
          <p15:clr>
            <a:srgbClr val="FBAE40"/>
          </p15:clr>
        </p15:guide>
        <p15:guide id="7" orient="horz" pos="1071">
          <p15:clr>
            <a:srgbClr val="FBAE40"/>
          </p15:clr>
        </p15:guide>
        <p15:guide id="8" orient="horz" pos="527">
          <p15:clr>
            <a:srgbClr val="FBAE40"/>
          </p15:clr>
        </p15:guide>
        <p15:guide id="9" orient="horz" pos="4065">
          <p15:clr>
            <a:srgbClr val="FBAE40"/>
          </p15:clr>
        </p15:guide>
        <p15:guide id="10" orient="horz" pos="119">
          <p15:clr>
            <a:srgbClr val="FBAE40"/>
          </p15:clr>
        </p15:guide>
        <p15:guide id="11" pos="5722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IQ Cover">
    <p:bg>
      <p:bgPr>
        <a:gradFill>
          <a:gsLst>
            <a:gs pos="92000">
              <a:schemeClr val="accent4">
                <a:lumMod val="95000"/>
                <a:lumOff val="5000"/>
              </a:schemeClr>
            </a:gs>
            <a:gs pos="37000">
              <a:schemeClr val="accent4">
                <a:lumMod val="60000"/>
              </a:schemeClr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DD600D6-B715-DFB0-9632-D370C61BDF44}"/>
              </a:ext>
            </a:extLst>
          </p:cNvPr>
          <p:cNvCxnSpPr>
            <a:cxnSpLocks/>
          </p:cNvCxnSpPr>
          <p:nvPr userDrawn="1"/>
        </p:nvCxnSpPr>
        <p:spPr>
          <a:xfrm>
            <a:off x="654959" y="4726086"/>
            <a:ext cx="10089241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45BF7482-0251-2647-7E25-6AC284B74B1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4920" y="3203463"/>
            <a:ext cx="8725854" cy="1484657"/>
          </a:xfrm>
        </p:spPr>
        <p:txBody>
          <a:bodyPr lIns="0" anchor="b">
            <a:noAutofit/>
          </a:bodyPr>
          <a:lstStyle>
            <a:lvl1pPr marL="0" indent="0">
              <a:buNone/>
              <a:defRPr sz="4000" b="1" i="0">
                <a:solidFill>
                  <a:srgbClr val="FFFFFF"/>
                </a:solidFill>
                <a:latin typeface="Figtree Black" pitchFamily="2" charset="0"/>
              </a:defRPr>
            </a:lvl1pPr>
            <a:lvl2pPr>
              <a:defRPr sz="6000">
                <a:solidFill>
                  <a:srgbClr val="FFFFFF"/>
                </a:solidFill>
              </a:defRPr>
            </a:lvl2pPr>
            <a:lvl3pPr>
              <a:defRPr sz="6000">
                <a:solidFill>
                  <a:srgbClr val="FFFFFF"/>
                </a:solidFill>
              </a:defRPr>
            </a:lvl3pPr>
            <a:lvl4pPr>
              <a:defRPr sz="6000">
                <a:solidFill>
                  <a:srgbClr val="FFFFFF"/>
                </a:solidFill>
              </a:defRPr>
            </a:lvl4pPr>
            <a:lvl5pPr>
              <a:defRPr sz="6000">
                <a:solidFill>
                  <a:srgbClr val="FFFFFF"/>
                </a:solidFill>
              </a:defRPr>
            </a:lvl5pPr>
          </a:lstStyle>
          <a:p>
            <a:pPr lvl="0"/>
            <a:r>
              <a:rPr lang="en-GB" dirty="0"/>
              <a:t>Insert Title here</a:t>
            </a:r>
            <a:endParaRPr lang="en-US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F10D9B16-4013-5A3F-FD8B-9AA6C211D7A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4921" y="4726086"/>
            <a:ext cx="8725854" cy="818121"/>
          </a:xfrm>
        </p:spPr>
        <p:txBody>
          <a:bodyPr lIns="0" anchor="t">
            <a:noAutofit/>
          </a:bodyPr>
          <a:lstStyle>
            <a:lvl1pPr marL="0" indent="0">
              <a:buNone/>
              <a:defRPr sz="2400" b="0" i="0">
                <a:solidFill>
                  <a:schemeClr val="accent5">
                    <a:lumMod val="40000"/>
                    <a:lumOff val="60000"/>
                  </a:schemeClr>
                </a:solidFill>
                <a:latin typeface="Figtree" pitchFamily="2" charset="0"/>
              </a:defRPr>
            </a:lvl1pPr>
            <a:lvl2pPr>
              <a:defRPr sz="6000">
                <a:solidFill>
                  <a:srgbClr val="FFFFFF"/>
                </a:solidFill>
              </a:defRPr>
            </a:lvl2pPr>
            <a:lvl3pPr>
              <a:defRPr sz="6000">
                <a:solidFill>
                  <a:srgbClr val="FFFFFF"/>
                </a:solidFill>
              </a:defRPr>
            </a:lvl3pPr>
            <a:lvl4pPr>
              <a:defRPr sz="6000">
                <a:solidFill>
                  <a:srgbClr val="FFFFFF"/>
                </a:solidFill>
              </a:defRPr>
            </a:lvl4pPr>
            <a:lvl5pPr>
              <a:defRPr sz="6000">
                <a:solidFill>
                  <a:srgbClr val="FFFFFF"/>
                </a:solidFill>
              </a:defRPr>
            </a:lvl5pPr>
          </a:lstStyle>
          <a:p>
            <a:pPr lvl="0"/>
            <a:r>
              <a:rPr lang="en-GB" dirty="0"/>
              <a:t>Insert subtitle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36C415C-76F7-EBBA-339F-0648EE88B5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rcRect l="4" t="23903" r="23914" b="3321"/>
          <a:stretch>
            <a:fillRect/>
          </a:stretch>
        </p:blipFill>
        <p:spPr>
          <a:xfrm>
            <a:off x="3255864" y="0"/>
            <a:ext cx="8954066" cy="685800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B0EE7C8-9998-5E52-55B4-A96E1101040A}"/>
              </a:ext>
            </a:extLst>
          </p:cNvPr>
          <p:cNvGrpSpPr/>
          <p:nvPr userDrawn="1"/>
        </p:nvGrpSpPr>
        <p:grpSpPr>
          <a:xfrm>
            <a:off x="702234" y="1473173"/>
            <a:ext cx="2628843" cy="1152990"/>
            <a:chOff x="637030" y="1394733"/>
            <a:chExt cx="3544552" cy="1554613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94BB9AC7-27C2-74B6-D368-38ECDD1492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 l="26743" t="-1523" r="39720" b="42812"/>
            <a:stretch>
              <a:fillRect/>
            </a:stretch>
          </p:blipFill>
          <p:spPr>
            <a:xfrm>
              <a:off x="1584960" y="1394733"/>
              <a:ext cx="1188720" cy="89477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27A770D-11A4-CAE7-6C5C-9C75E3DEFE7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637030" y="2154148"/>
              <a:ext cx="3544552" cy="795198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2CF0CFA-DEB6-D768-5A4B-8AD0F94648B6}"/>
              </a:ext>
            </a:extLst>
          </p:cNvPr>
          <p:cNvGrpSpPr/>
          <p:nvPr userDrawn="1"/>
        </p:nvGrpSpPr>
        <p:grpSpPr>
          <a:xfrm>
            <a:off x="654920" y="176820"/>
            <a:ext cx="3659769" cy="278897"/>
            <a:chOff x="654959" y="214955"/>
            <a:chExt cx="3659769" cy="278897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DC7E2072-7B5E-AECF-D4A2-1EDF2C2821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rcRect/>
            <a:stretch/>
          </p:blipFill>
          <p:spPr>
            <a:xfrm>
              <a:off x="654959" y="214955"/>
              <a:ext cx="1013082" cy="215549"/>
            </a:xfrm>
            <a:prstGeom prst="rect">
              <a:avLst/>
            </a:prstGeom>
          </p:spPr>
        </p:pic>
        <p:sp>
          <p:nvSpPr>
            <p:cNvPr id="19" name="Title 3">
              <a:extLst>
                <a:ext uri="{FF2B5EF4-FFF2-40B4-BE49-F238E27FC236}">
                  <a16:creationId xmlns:a16="http://schemas.microsoft.com/office/drawing/2014/main" id="{E7F80135-07A2-58BD-55EC-2A1C587610FB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731518" y="278303"/>
              <a:ext cx="2583210" cy="215549"/>
            </a:xfrm>
            <a:prstGeom prst="rect">
              <a:avLst/>
            </a:prstGeom>
          </p:spPr>
          <p:txBody>
            <a:bodyPr vert="horz" lIns="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defRPr/>
              </a:pPr>
              <a:r>
                <a:rPr lang="en-US" sz="900" dirty="0">
                  <a:solidFill>
                    <a:schemeClr val="tx2"/>
                  </a:solidFill>
                  <a:latin typeface="Figtree Light" pitchFamily="2" charset="0"/>
                </a:rPr>
                <a:t>Augmenting Human Intelligence </a:t>
              </a:r>
            </a:p>
          </p:txBody>
        </p:sp>
      </p:grp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3FB941DF-9C8F-5EA0-3662-CFF1710C5AB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4920" y="6227335"/>
            <a:ext cx="3776349" cy="297458"/>
          </a:xfrm>
        </p:spPr>
        <p:txBody>
          <a:bodyPr lIns="0" anchor="t">
            <a:noAutofit/>
          </a:bodyPr>
          <a:lstStyle>
            <a:lvl1pPr marL="0" indent="0">
              <a:buNone/>
              <a:defRPr sz="1400" b="0" i="0">
                <a:solidFill>
                  <a:schemeClr val="tx2"/>
                </a:solidFill>
                <a:latin typeface="Figtree" pitchFamily="2" charset="0"/>
              </a:defRPr>
            </a:lvl1pPr>
            <a:lvl2pPr>
              <a:defRPr sz="6000">
                <a:solidFill>
                  <a:srgbClr val="FFFFFF"/>
                </a:solidFill>
              </a:defRPr>
            </a:lvl2pPr>
            <a:lvl3pPr>
              <a:defRPr sz="6000">
                <a:solidFill>
                  <a:srgbClr val="FFFFFF"/>
                </a:solidFill>
              </a:defRPr>
            </a:lvl3pPr>
            <a:lvl4pPr>
              <a:defRPr sz="6000">
                <a:solidFill>
                  <a:srgbClr val="FFFFFF"/>
                </a:solidFill>
              </a:defRPr>
            </a:lvl4pPr>
            <a:lvl5pPr>
              <a:defRPr sz="6000">
                <a:solidFill>
                  <a:srgbClr val="FFFFFF"/>
                </a:solidFill>
              </a:defRPr>
            </a:lvl5pPr>
          </a:lstStyle>
          <a:p>
            <a:pPr lvl="0"/>
            <a:r>
              <a:rPr lang="en-GB" dirty="0"/>
              <a:t>Date</a:t>
            </a:r>
            <a:endParaRPr lang="en-US" dirty="0"/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D3298A5F-DC70-0492-9E75-B3B9CC1F50F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4921" y="5585690"/>
            <a:ext cx="8725854" cy="492016"/>
          </a:xfrm>
        </p:spPr>
        <p:txBody>
          <a:bodyPr lIns="0" anchor="t">
            <a:noAutofit/>
          </a:bodyPr>
          <a:lstStyle>
            <a:lvl1pPr marL="0" indent="0">
              <a:buNone/>
              <a:defRPr sz="1400" b="1" i="0">
                <a:solidFill>
                  <a:schemeClr val="accent3">
                    <a:lumMod val="60000"/>
                    <a:lumOff val="40000"/>
                  </a:schemeClr>
                </a:solidFill>
                <a:latin typeface="Figtree" pitchFamily="2" charset="0"/>
              </a:defRPr>
            </a:lvl1pPr>
            <a:lvl2pPr>
              <a:defRPr sz="6000">
                <a:solidFill>
                  <a:srgbClr val="FFFFFF"/>
                </a:solidFill>
              </a:defRPr>
            </a:lvl2pPr>
            <a:lvl3pPr>
              <a:defRPr sz="6000">
                <a:solidFill>
                  <a:srgbClr val="FFFFFF"/>
                </a:solidFill>
              </a:defRPr>
            </a:lvl3pPr>
            <a:lvl4pPr>
              <a:defRPr sz="6000">
                <a:solidFill>
                  <a:srgbClr val="FFFFFF"/>
                </a:solidFill>
              </a:defRPr>
            </a:lvl4pPr>
            <a:lvl5pPr>
              <a:defRPr sz="6000">
                <a:solidFill>
                  <a:srgbClr val="FFFFFF"/>
                </a:solidFill>
              </a:defRPr>
            </a:lvl5pPr>
          </a:lstStyle>
          <a:p>
            <a:pPr lvl="0"/>
            <a:r>
              <a:rPr lang="en-GB" dirty="0"/>
              <a:t>Name Surname </a:t>
            </a:r>
            <a:endParaRPr lang="en-US" dirty="0"/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01A19735-3FDA-B89F-F147-2AB5D6EABC7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4921" y="5773286"/>
            <a:ext cx="8725854" cy="492016"/>
          </a:xfrm>
        </p:spPr>
        <p:txBody>
          <a:bodyPr lIns="0" anchor="t">
            <a:noAutofit/>
          </a:bodyPr>
          <a:lstStyle>
            <a:lvl1pPr marL="0" indent="0">
              <a:buNone/>
              <a:defRPr sz="1200" b="0" i="0">
                <a:solidFill>
                  <a:schemeClr val="bg1"/>
                </a:solidFill>
                <a:latin typeface="Figtree" pitchFamily="2" charset="0"/>
              </a:defRPr>
            </a:lvl1pPr>
            <a:lvl2pPr>
              <a:defRPr sz="6000">
                <a:solidFill>
                  <a:srgbClr val="FFFFFF"/>
                </a:solidFill>
              </a:defRPr>
            </a:lvl2pPr>
            <a:lvl3pPr>
              <a:defRPr sz="6000">
                <a:solidFill>
                  <a:srgbClr val="FFFFFF"/>
                </a:solidFill>
              </a:defRPr>
            </a:lvl3pPr>
            <a:lvl4pPr>
              <a:defRPr sz="6000">
                <a:solidFill>
                  <a:srgbClr val="FFFFFF"/>
                </a:solidFill>
              </a:defRPr>
            </a:lvl4pPr>
            <a:lvl5pPr>
              <a:defRPr sz="6000">
                <a:solidFill>
                  <a:srgbClr val="FFFFFF"/>
                </a:solidFill>
              </a:defRPr>
            </a:lvl5pPr>
          </a:lstStyle>
          <a:p>
            <a:pPr lvl="0"/>
            <a:r>
              <a:rPr lang="en-GB" dirty="0"/>
              <a:t>Company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8820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7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IQ Content">
    <p:bg>
      <p:bgPr>
        <a:gradFill>
          <a:gsLst>
            <a:gs pos="92000">
              <a:schemeClr val="accent4">
                <a:lumMod val="95000"/>
                <a:lumOff val="5000"/>
              </a:schemeClr>
            </a:gs>
            <a:gs pos="37000">
              <a:schemeClr val="accent4">
                <a:lumMod val="60000"/>
              </a:schemeClr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C41FAF-25CA-4304-9A6E-0E0D9F5053EA}"/>
              </a:ext>
            </a:extLst>
          </p:cNvPr>
          <p:cNvSpPr txBox="1">
            <a:spLocks/>
          </p:cNvSpPr>
          <p:nvPr userDrawn="1"/>
        </p:nvSpPr>
        <p:spPr>
          <a:xfrm>
            <a:off x="11271911" y="6567599"/>
            <a:ext cx="679173" cy="27836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DB36A4D-1EED-4D86-AD92-A842CBA9A51E}" type="slidenum">
              <a:rPr lang="en-US" sz="1000" b="1" smtClean="0">
                <a:solidFill>
                  <a:schemeClr val="bg1"/>
                </a:solidFill>
                <a:latin typeface="Figtree" pitchFamily="2" charset="0"/>
              </a:rPr>
              <a:pPr algn="r"/>
              <a:t>‹#›</a:t>
            </a:fld>
            <a:endParaRPr lang="en-US" sz="1000" b="1">
              <a:solidFill>
                <a:schemeClr val="bg1"/>
              </a:solidFill>
              <a:latin typeface="Figtree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B91F7C-BDEC-C713-EC51-D986CDD85951}"/>
              </a:ext>
            </a:extLst>
          </p:cNvPr>
          <p:cNvSpPr txBox="1"/>
          <p:nvPr userDrawn="1"/>
        </p:nvSpPr>
        <p:spPr>
          <a:xfrm>
            <a:off x="9388050" y="6552541"/>
            <a:ext cx="22234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err="1">
                <a:solidFill>
                  <a:schemeClr val="accent4">
                    <a:lumMod val="60000"/>
                    <a:lumOff val="40000"/>
                  </a:schemeClr>
                </a:solidFill>
                <a:latin typeface="Figtree" pitchFamily="2" charset="0"/>
              </a:rPr>
              <a:t>www.i-genie.ai</a:t>
            </a:r>
            <a:endParaRPr lang="en-US" sz="1050">
              <a:solidFill>
                <a:schemeClr val="accent4">
                  <a:lumMod val="60000"/>
                  <a:lumOff val="40000"/>
                </a:schemeClr>
              </a:solidFill>
              <a:latin typeface="Figtree" pitchFamily="2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CC6AA66-7F49-5D96-E2A2-6A847BB9B734}"/>
              </a:ext>
            </a:extLst>
          </p:cNvPr>
          <p:cNvGrpSpPr/>
          <p:nvPr userDrawn="1"/>
        </p:nvGrpSpPr>
        <p:grpSpPr>
          <a:xfrm>
            <a:off x="-8964" y="0"/>
            <a:ext cx="12200964" cy="288000"/>
            <a:chOff x="-8964" y="0"/>
            <a:chExt cx="12200964" cy="288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DFA9B79-FE80-9189-BF19-9D9DE22FFD6F}"/>
                </a:ext>
              </a:extLst>
            </p:cNvPr>
            <p:cNvSpPr/>
            <p:nvPr userDrawn="1"/>
          </p:nvSpPr>
          <p:spPr>
            <a:xfrm>
              <a:off x="-8964" y="0"/>
              <a:ext cx="12200964" cy="288000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Figtree" pitchFamily="2" charset="0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FD957D8-EDD2-62AF-CAD0-6BE54E7D273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rcRect l="1669" t="35466" r="7305" b="59531"/>
            <a:stretch>
              <a:fillRect/>
            </a:stretch>
          </p:blipFill>
          <p:spPr>
            <a:xfrm>
              <a:off x="5648241" y="0"/>
              <a:ext cx="6543759" cy="288000"/>
            </a:xfrm>
            <a:prstGeom prst="rect">
              <a:avLst/>
            </a:prstGeom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605B8A1-68A9-48C4-E0C7-6D069846609B}"/>
                </a:ext>
              </a:extLst>
            </p:cNvPr>
            <p:cNvGrpSpPr/>
            <p:nvPr userDrawn="1"/>
          </p:nvGrpSpPr>
          <p:grpSpPr>
            <a:xfrm>
              <a:off x="515938" y="73025"/>
              <a:ext cx="1479781" cy="186430"/>
              <a:chOff x="515938" y="73025"/>
              <a:chExt cx="1479781" cy="186430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DF8D30A0-BE8C-00F4-4DC8-D2158C982B9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>
                <a:off x="1479607" y="118223"/>
                <a:ext cx="516112" cy="109811"/>
              </a:xfrm>
              <a:prstGeom prst="rect">
                <a:avLst/>
              </a:prstGeom>
            </p:spPr>
          </p:pic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8395FD7D-9EFC-F6E1-4737-6522242F013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386634" y="73025"/>
                <a:ext cx="0" cy="15500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37D0C120-0ADA-62F0-59B2-C7E514047885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/>
              <a:srcRect/>
              <a:stretch/>
            </p:blipFill>
            <p:spPr>
              <a:xfrm>
                <a:off x="515938" y="86801"/>
                <a:ext cx="769598" cy="172654"/>
              </a:xfrm>
              <a:prstGeom prst="rect">
                <a:avLst/>
              </a:prstGeom>
            </p:spPr>
          </p:pic>
        </p:grpSp>
      </p:grpSp>
      <p:sp>
        <p:nvSpPr>
          <p:cNvPr id="17" name="Title 1">
            <a:extLst>
              <a:ext uri="{FF2B5EF4-FFF2-40B4-BE49-F238E27FC236}">
                <a16:creationId xmlns:a16="http://schemas.microsoft.com/office/drawing/2014/main" id="{17A5D3A6-F3FA-ACA4-D0F2-AB8B8B3E7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9" y="362839"/>
            <a:ext cx="11341100" cy="473773"/>
          </a:xfrm>
          <a:prstGeom prst="rect">
            <a:avLst/>
          </a:prstGeom>
        </p:spPr>
        <p:txBody>
          <a:bodyPr lIns="0" anchor="b">
            <a:normAutofit/>
          </a:bodyPr>
          <a:lstStyle>
            <a:lvl1pPr>
              <a:defRPr sz="2400">
                <a:solidFill>
                  <a:srgbClr val="FFFFFF"/>
                </a:solidFill>
                <a:latin typeface="Figtree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68789ADC-7A06-12E0-4E11-81F749580B1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9" y="896938"/>
            <a:ext cx="11341098" cy="409575"/>
          </a:xfrm>
        </p:spPr>
        <p:txBody>
          <a:bodyPr lIns="0">
            <a:noAutofit/>
          </a:bodyPr>
          <a:lstStyle>
            <a:lvl1pPr marL="0" indent="0">
              <a:buNone/>
              <a:defRPr sz="1800">
                <a:solidFill>
                  <a:schemeClr val="accent5">
                    <a:lumMod val="60000"/>
                    <a:lumOff val="40000"/>
                  </a:schemeClr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enter subtitle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0507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25">
          <p15:clr>
            <a:srgbClr val="FBAE40"/>
          </p15:clr>
        </p15:guide>
        <p15:guide id="4" pos="7469">
          <p15:clr>
            <a:srgbClr val="FBAE40"/>
          </p15:clr>
        </p15:guide>
        <p15:guide id="5" pos="4793">
          <p15:clr>
            <a:srgbClr val="FBAE40"/>
          </p15:clr>
        </p15:guide>
        <p15:guide id="6" pos="5768">
          <p15:clr>
            <a:srgbClr val="FBAE40"/>
          </p15:clr>
        </p15:guide>
        <p15:guide id="7" orient="horz" pos="1071">
          <p15:clr>
            <a:srgbClr val="FBAE40"/>
          </p15:clr>
        </p15:guide>
        <p15:guide id="8" orient="horz" pos="527">
          <p15:clr>
            <a:srgbClr val="FBAE40"/>
          </p15:clr>
        </p15:guide>
        <p15:guide id="9" orient="horz" pos="4065">
          <p15:clr>
            <a:srgbClr val="FBAE40"/>
          </p15:clr>
        </p15:guide>
        <p15:guide id="10" orient="horz" pos="119">
          <p15:clr>
            <a:srgbClr val="FBAE40"/>
          </p15:clr>
        </p15:guide>
        <p15:guide id="11" pos="5722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X Bench Cover">
    <p:bg>
      <p:bgPr>
        <a:gradFill>
          <a:gsLst>
            <a:gs pos="92000">
              <a:schemeClr val="accent4">
                <a:lumMod val="95000"/>
                <a:lumOff val="5000"/>
              </a:schemeClr>
            </a:gs>
            <a:gs pos="37000">
              <a:schemeClr val="accent4">
                <a:lumMod val="60000"/>
              </a:schemeClr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DD600D6-B715-DFB0-9632-D370C61BDF44}"/>
              </a:ext>
            </a:extLst>
          </p:cNvPr>
          <p:cNvCxnSpPr>
            <a:cxnSpLocks/>
          </p:cNvCxnSpPr>
          <p:nvPr userDrawn="1"/>
        </p:nvCxnSpPr>
        <p:spPr>
          <a:xfrm>
            <a:off x="654959" y="4726086"/>
            <a:ext cx="10089241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45BF7482-0251-2647-7E25-6AC284B74B1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4920" y="3203463"/>
            <a:ext cx="8725854" cy="1484657"/>
          </a:xfrm>
        </p:spPr>
        <p:txBody>
          <a:bodyPr lIns="0" anchor="b">
            <a:noAutofit/>
          </a:bodyPr>
          <a:lstStyle>
            <a:lvl1pPr marL="0" indent="0">
              <a:buNone/>
              <a:defRPr sz="4000" b="1" i="0">
                <a:solidFill>
                  <a:srgbClr val="FFFFFF"/>
                </a:solidFill>
                <a:latin typeface="Figtree Black" pitchFamily="2" charset="0"/>
              </a:defRPr>
            </a:lvl1pPr>
            <a:lvl2pPr>
              <a:defRPr sz="6000">
                <a:solidFill>
                  <a:srgbClr val="FFFFFF"/>
                </a:solidFill>
              </a:defRPr>
            </a:lvl2pPr>
            <a:lvl3pPr>
              <a:defRPr sz="6000">
                <a:solidFill>
                  <a:srgbClr val="FFFFFF"/>
                </a:solidFill>
              </a:defRPr>
            </a:lvl3pPr>
            <a:lvl4pPr>
              <a:defRPr sz="6000">
                <a:solidFill>
                  <a:srgbClr val="FFFFFF"/>
                </a:solidFill>
              </a:defRPr>
            </a:lvl4pPr>
            <a:lvl5pPr>
              <a:defRPr sz="6000">
                <a:solidFill>
                  <a:srgbClr val="FFFFFF"/>
                </a:solidFill>
              </a:defRPr>
            </a:lvl5pPr>
          </a:lstStyle>
          <a:p>
            <a:pPr lvl="0"/>
            <a:r>
              <a:rPr lang="en-GB" dirty="0"/>
              <a:t>Insert Title here</a:t>
            </a:r>
            <a:endParaRPr lang="en-US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F10D9B16-4013-5A3F-FD8B-9AA6C211D7A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4921" y="4726086"/>
            <a:ext cx="8725854" cy="818121"/>
          </a:xfrm>
        </p:spPr>
        <p:txBody>
          <a:bodyPr lIns="0" anchor="t">
            <a:noAutofit/>
          </a:bodyPr>
          <a:lstStyle>
            <a:lvl1pPr marL="0" indent="0">
              <a:buNone/>
              <a:defRPr sz="2400" b="0" i="0">
                <a:solidFill>
                  <a:schemeClr val="accent6"/>
                </a:solidFill>
                <a:latin typeface="Figtree" pitchFamily="2" charset="0"/>
              </a:defRPr>
            </a:lvl1pPr>
            <a:lvl2pPr>
              <a:defRPr sz="6000">
                <a:solidFill>
                  <a:srgbClr val="FFFFFF"/>
                </a:solidFill>
              </a:defRPr>
            </a:lvl2pPr>
            <a:lvl3pPr>
              <a:defRPr sz="6000">
                <a:solidFill>
                  <a:srgbClr val="FFFFFF"/>
                </a:solidFill>
              </a:defRPr>
            </a:lvl3pPr>
            <a:lvl4pPr>
              <a:defRPr sz="6000">
                <a:solidFill>
                  <a:srgbClr val="FFFFFF"/>
                </a:solidFill>
              </a:defRPr>
            </a:lvl4pPr>
            <a:lvl5pPr>
              <a:defRPr sz="6000">
                <a:solidFill>
                  <a:srgbClr val="FFFFFF"/>
                </a:solidFill>
              </a:defRPr>
            </a:lvl5pPr>
          </a:lstStyle>
          <a:p>
            <a:pPr lvl="0"/>
            <a:r>
              <a:rPr lang="en-GB" dirty="0"/>
              <a:t>Insert subtitle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12A65EA-83B9-3E01-B223-3D39EB36C0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rcRect t="24850" r="20693" b="3004"/>
          <a:stretch/>
        </p:blipFill>
        <p:spPr>
          <a:xfrm>
            <a:off x="3222388" y="1"/>
            <a:ext cx="8961787" cy="68579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F85186A-A6AE-9C56-DC63-875BEC8F7FF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2234" y="1690121"/>
            <a:ext cx="2676157" cy="806688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92AA88F3-D363-2D95-0504-4107BA3E55AE}"/>
              </a:ext>
            </a:extLst>
          </p:cNvPr>
          <p:cNvGrpSpPr/>
          <p:nvPr userDrawn="1"/>
        </p:nvGrpSpPr>
        <p:grpSpPr>
          <a:xfrm>
            <a:off x="654920" y="176820"/>
            <a:ext cx="3659769" cy="278897"/>
            <a:chOff x="654959" y="214955"/>
            <a:chExt cx="3659769" cy="278897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F29EDD2-D777-2F68-07E1-0063C0AD5C0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654959" y="214955"/>
              <a:ext cx="1013082" cy="215549"/>
            </a:xfrm>
            <a:prstGeom prst="rect">
              <a:avLst/>
            </a:prstGeom>
          </p:spPr>
        </p:pic>
        <p:sp>
          <p:nvSpPr>
            <p:cNvPr id="18" name="Title 3">
              <a:extLst>
                <a:ext uri="{FF2B5EF4-FFF2-40B4-BE49-F238E27FC236}">
                  <a16:creationId xmlns:a16="http://schemas.microsoft.com/office/drawing/2014/main" id="{41FDD98D-09CF-D643-62E5-D2EBF1B4B67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731518" y="278303"/>
              <a:ext cx="2583210" cy="215549"/>
            </a:xfrm>
            <a:prstGeom prst="rect">
              <a:avLst/>
            </a:prstGeom>
          </p:spPr>
          <p:txBody>
            <a:bodyPr vert="horz" lIns="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defRPr/>
              </a:pPr>
              <a:r>
                <a:rPr lang="en-US" sz="900" dirty="0">
                  <a:solidFill>
                    <a:schemeClr val="tx2"/>
                  </a:solidFill>
                  <a:latin typeface="Figtree Light" pitchFamily="2" charset="0"/>
                </a:rPr>
                <a:t>Augmenting Human Intelligence </a:t>
              </a:r>
            </a:p>
          </p:txBody>
        </p:sp>
      </p:grp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EC0FC6C3-C053-04A5-AE3B-5BD3CDD07D1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4920" y="6227335"/>
            <a:ext cx="3776349" cy="297458"/>
          </a:xfrm>
        </p:spPr>
        <p:txBody>
          <a:bodyPr lIns="0" anchor="t">
            <a:noAutofit/>
          </a:bodyPr>
          <a:lstStyle>
            <a:lvl1pPr marL="0" indent="0">
              <a:buNone/>
              <a:defRPr sz="1400" b="0" i="0">
                <a:solidFill>
                  <a:schemeClr val="tx2"/>
                </a:solidFill>
                <a:latin typeface="Figtree" pitchFamily="2" charset="0"/>
              </a:defRPr>
            </a:lvl1pPr>
            <a:lvl2pPr>
              <a:defRPr sz="6000">
                <a:solidFill>
                  <a:srgbClr val="FFFFFF"/>
                </a:solidFill>
              </a:defRPr>
            </a:lvl2pPr>
            <a:lvl3pPr>
              <a:defRPr sz="6000">
                <a:solidFill>
                  <a:srgbClr val="FFFFFF"/>
                </a:solidFill>
              </a:defRPr>
            </a:lvl3pPr>
            <a:lvl4pPr>
              <a:defRPr sz="6000">
                <a:solidFill>
                  <a:srgbClr val="FFFFFF"/>
                </a:solidFill>
              </a:defRPr>
            </a:lvl4pPr>
            <a:lvl5pPr>
              <a:defRPr sz="6000">
                <a:solidFill>
                  <a:srgbClr val="FFFFFF"/>
                </a:solidFill>
              </a:defRPr>
            </a:lvl5pPr>
          </a:lstStyle>
          <a:p>
            <a:pPr lvl="0"/>
            <a:r>
              <a:rPr lang="en-GB" dirty="0"/>
              <a:t>Date</a:t>
            </a:r>
            <a:endParaRPr lang="en-US" dirty="0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68730E42-03F8-AA99-83C4-599DD1B77C6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4921" y="5585690"/>
            <a:ext cx="8725854" cy="492016"/>
          </a:xfrm>
        </p:spPr>
        <p:txBody>
          <a:bodyPr lIns="0" anchor="t">
            <a:noAutofit/>
          </a:bodyPr>
          <a:lstStyle>
            <a:lvl1pPr marL="0" indent="0">
              <a:buNone/>
              <a:defRPr sz="1400" b="1" i="0">
                <a:solidFill>
                  <a:schemeClr val="accent3">
                    <a:lumMod val="60000"/>
                    <a:lumOff val="40000"/>
                  </a:schemeClr>
                </a:solidFill>
                <a:latin typeface="Figtree" pitchFamily="2" charset="0"/>
              </a:defRPr>
            </a:lvl1pPr>
            <a:lvl2pPr>
              <a:defRPr sz="6000">
                <a:solidFill>
                  <a:srgbClr val="FFFFFF"/>
                </a:solidFill>
              </a:defRPr>
            </a:lvl2pPr>
            <a:lvl3pPr>
              <a:defRPr sz="6000">
                <a:solidFill>
                  <a:srgbClr val="FFFFFF"/>
                </a:solidFill>
              </a:defRPr>
            </a:lvl3pPr>
            <a:lvl4pPr>
              <a:defRPr sz="6000">
                <a:solidFill>
                  <a:srgbClr val="FFFFFF"/>
                </a:solidFill>
              </a:defRPr>
            </a:lvl4pPr>
            <a:lvl5pPr>
              <a:defRPr sz="6000">
                <a:solidFill>
                  <a:srgbClr val="FFFFFF"/>
                </a:solidFill>
              </a:defRPr>
            </a:lvl5pPr>
          </a:lstStyle>
          <a:p>
            <a:pPr lvl="0"/>
            <a:r>
              <a:rPr lang="en-GB" dirty="0"/>
              <a:t>Name Surname </a:t>
            </a:r>
            <a:endParaRPr lang="en-US" dirty="0"/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9E6A533-38E8-202C-0B22-AFA79BD9D47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4921" y="5773286"/>
            <a:ext cx="8725854" cy="492016"/>
          </a:xfrm>
        </p:spPr>
        <p:txBody>
          <a:bodyPr lIns="0" anchor="t">
            <a:noAutofit/>
          </a:bodyPr>
          <a:lstStyle>
            <a:lvl1pPr marL="0" indent="0">
              <a:buNone/>
              <a:defRPr sz="1200" b="0" i="0">
                <a:solidFill>
                  <a:schemeClr val="bg1"/>
                </a:solidFill>
                <a:latin typeface="Figtree" pitchFamily="2" charset="0"/>
              </a:defRPr>
            </a:lvl1pPr>
            <a:lvl2pPr>
              <a:defRPr sz="6000">
                <a:solidFill>
                  <a:srgbClr val="FFFFFF"/>
                </a:solidFill>
              </a:defRPr>
            </a:lvl2pPr>
            <a:lvl3pPr>
              <a:defRPr sz="6000">
                <a:solidFill>
                  <a:srgbClr val="FFFFFF"/>
                </a:solidFill>
              </a:defRPr>
            </a:lvl3pPr>
            <a:lvl4pPr>
              <a:defRPr sz="6000">
                <a:solidFill>
                  <a:srgbClr val="FFFFFF"/>
                </a:solidFill>
              </a:defRPr>
            </a:lvl4pPr>
            <a:lvl5pPr>
              <a:defRPr sz="6000">
                <a:solidFill>
                  <a:srgbClr val="FFFFFF"/>
                </a:solidFill>
              </a:defRPr>
            </a:lvl5pPr>
          </a:lstStyle>
          <a:p>
            <a:pPr lvl="0"/>
            <a:r>
              <a:rPr lang="en-GB" dirty="0"/>
              <a:t>Company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8764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7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X Bench Content">
    <p:bg>
      <p:bgPr>
        <a:gradFill>
          <a:gsLst>
            <a:gs pos="92000">
              <a:schemeClr val="accent4">
                <a:lumMod val="95000"/>
                <a:lumOff val="5000"/>
              </a:schemeClr>
            </a:gs>
            <a:gs pos="37000">
              <a:schemeClr val="accent4">
                <a:lumMod val="60000"/>
              </a:schemeClr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C41FAF-25CA-4304-9A6E-0E0D9F5053EA}"/>
              </a:ext>
            </a:extLst>
          </p:cNvPr>
          <p:cNvSpPr txBox="1">
            <a:spLocks/>
          </p:cNvSpPr>
          <p:nvPr userDrawn="1"/>
        </p:nvSpPr>
        <p:spPr>
          <a:xfrm>
            <a:off x="11271911" y="6567599"/>
            <a:ext cx="679173" cy="27836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DB36A4D-1EED-4D86-AD92-A842CBA9A51E}" type="slidenum">
              <a:rPr lang="en-US" sz="1000" b="1" smtClean="0">
                <a:solidFill>
                  <a:schemeClr val="bg1"/>
                </a:solidFill>
                <a:latin typeface="Figtree" pitchFamily="2" charset="0"/>
              </a:rPr>
              <a:pPr algn="r"/>
              <a:t>‹#›</a:t>
            </a:fld>
            <a:endParaRPr lang="en-US" sz="1000" b="1">
              <a:solidFill>
                <a:schemeClr val="bg1"/>
              </a:solidFill>
              <a:latin typeface="Figtree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B91F7C-BDEC-C713-EC51-D986CDD85951}"/>
              </a:ext>
            </a:extLst>
          </p:cNvPr>
          <p:cNvSpPr txBox="1"/>
          <p:nvPr userDrawn="1"/>
        </p:nvSpPr>
        <p:spPr>
          <a:xfrm>
            <a:off x="9388050" y="6552541"/>
            <a:ext cx="22234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err="1">
                <a:solidFill>
                  <a:schemeClr val="accent4">
                    <a:lumMod val="60000"/>
                    <a:lumOff val="40000"/>
                  </a:schemeClr>
                </a:solidFill>
                <a:latin typeface="Figtree" pitchFamily="2" charset="0"/>
              </a:rPr>
              <a:t>www.i-genie.ai</a:t>
            </a:r>
            <a:endParaRPr lang="en-US" sz="1050">
              <a:solidFill>
                <a:schemeClr val="accent4">
                  <a:lumMod val="60000"/>
                  <a:lumOff val="40000"/>
                </a:schemeClr>
              </a:solidFill>
              <a:latin typeface="Figtree" pitchFamily="2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8E01742-FC39-85B8-CAD8-B75FD7B285AA}"/>
              </a:ext>
            </a:extLst>
          </p:cNvPr>
          <p:cNvGrpSpPr/>
          <p:nvPr userDrawn="1"/>
        </p:nvGrpSpPr>
        <p:grpSpPr>
          <a:xfrm>
            <a:off x="-8964" y="0"/>
            <a:ext cx="12200964" cy="288000"/>
            <a:chOff x="-8964" y="0"/>
            <a:chExt cx="12200964" cy="2880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284EBDE-6DFF-A085-971F-E1DC800D16EB}"/>
                </a:ext>
              </a:extLst>
            </p:cNvPr>
            <p:cNvSpPr/>
            <p:nvPr/>
          </p:nvSpPr>
          <p:spPr>
            <a:xfrm>
              <a:off x="-8964" y="0"/>
              <a:ext cx="12200964" cy="288000"/>
            </a:xfrm>
            <a:prstGeom prst="rect">
              <a:avLst/>
            </a:prstGeom>
            <a:gradFill>
              <a:gsLst>
                <a:gs pos="0">
                  <a:schemeClr val="tx1"/>
                </a:gs>
                <a:gs pos="100000">
                  <a:schemeClr val="tx1">
                    <a:lumMod val="50000"/>
                  </a:schemeClr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Figtree" pitchFamily="2" charset="0"/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18E3A0E-84E1-B934-483B-39431B5FE27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08766" y="48580"/>
              <a:ext cx="785737" cy="220625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F896564-F802-FC04-295A-1B423086C9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480448" y="118223"/>
              <a:ext cx="516112" cy="109811"/>
            </a:xfrm>
            <a:prstGeom prst="rect">
              <a:avLst/>
            </a:prstGeom>
          </p:spPr>
        </p:pic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6F28525-8AE3-CFD5-C2D1-0187E878B34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387475" y="73025"/>
              <a:ext cx="0" cy="1550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532D513-E23E-CB00-1528-D242A9127F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 l="-15196" t="18198" r="15196" b="77388"/>
            <a:stretch/>
          </p:blipFill>
          <p:spPr>
            <a:xfrm>
              <a:off x="4419600" y="0"/>
              <a:ext cx="7772400" cy="288000"/>
            </a:xfrm>
            <a:prstGeom prst="rect">
              <a:avLst/>
            </a:prstGeom>
          </p:spPr>
        </p:pic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7A969C67-3800-B56F-744B-1BD7479E6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9" y="362839"/>
            <a:ext cx="11341100" cy="473773"/>
          </a:xfrm>
          <a:prstGeom prst="rect">
            <a:avLst/>
          </a:prstGeom>
        </p:spPr>
        <p:txBody>
          <a:bodyPr lIns="0" anchor="b">
            <a:normAutofit/>
          </a:bodyPr>
          <a:lstStyle>
            <a:lvl1pPr>
              <a:defRPr sz="2400">
                <a:solidFill>
                  <a:srgbClr val="FFFFFF"/>
                </a:solidFill>
                <a:latin typeface="Figtree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F350D23E-2582-3603-8CE7-8EDCE1035E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9" y="896938"/>
            <a:ext cx="11341098" cy="409575"/>
          </a:xfrm>
        </p:spPr>
        <p:txBody>
          <a:bodyPr lIns="0">
            <a:noAutofit/>
          </a:bodyPr>
          <a:lstStyle>
            <a:lvl1pPr marL="0" indent="0">
              <a:buNone/>
              <a:defRPr sz="1800">
                <a:solidFill>
                  <a:schemeClr val="accent6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enter subtitle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3074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25">
          <p15:clr>
            <a:srgbClr val="FBAE40"/>
          </p15:clr>
        </p15:guide>
        <p15:guide id="4" pos="7469">
          <p15:clr>
            <a:srgbClr val="FBAE40"/>
          </p15:clr>
        </p15:guide>
        <p15:guide id="5" pos="4793">
          <p15:clr>
            <a:srgbClr val="FBAE40"/>
          </p15:clr>
        </p15:guide>
        <p15:guide id="6" pos="5768">
          <p15:clr>
            <a:srgbClr val="FBAE40"/>
          </p15:clr>
        </p15:guide>
        <p15:guide id="7" orient="horz" pos="1071">
          <p15:clr>
            <a:srgbClr val="FBAE40"/>
          </p15:clr>
        </p15:guide>
        <p15:guide id="8" orient="horz" pos="527">
          <p15:clr>
            <a:srgbClr val="FBAE40"/>
          </p15:clr>
        </p15:guide>
        <p15:guide id="9" orient="horz" pos="4065">
          <p15:clr>
            <a:srgbClr val="FBAE40"/>
          </p15:clr>
        </p15:guide>
        <p15:guide id="10" orient="horz" pos="119">
          <p15:clr>
            <a:srgbClr val="FBAE40"/>
          </p15:clr>
        </p15:guide>
        <p15:guide id="11" pos="572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d Spotter Cover">
    <p:bg>
      <p:bgPr>
        <a:gradFill>
          <a:gsLst>
            <a:gs pos="92000">
              <a:schemeClr val="accent4">
                <a:lumMod val="95000"/>
                <a:lumOff val="5000"/>
              </a:schemeClr>
            </a:gs>
            <a:gs pos="37000">
              <a:schemeClr val="accent4">
                <a:lumMod val="60000"/>
              </a:schemeClr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DD600D6-B715-DFB0-9632-D370C61BDF44}"/>
              </a:ext>
            </a:extLst>
          </p:cNvPr>
          <p:cNvCxnSpPr>
            <a:cxnSpLocks/>
          </p:cNvCxnSpPr>
          <p:nvPr userDrawn="1"/>
        </p:nvCxnSpPr>
        <p:spPr>
          <a:xfrm>
            <a:off x="654959" y="4726086"/>
            <a:ext cx="10089241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45BF7482-0251-2647-7E25-6AC284B74B1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4920" y="3203463"/>
            <a:ext cx="8725854" cy="1484657"/>
          </a:xfrm>
        </p:spPr>
        <p:txBody>
          <a:bodyPr lIns="0" anchor="b">
            <a:noAutofit/>
          </a:bodyPr>
          <a:lstStyle>
            <a:lvl1pPr marL="0" indent="0">
              <a:buNone/>
              <a:defRPr sz="4000" b="1" i="0">
                <a:solidFill>
                  <a:srgbClr val="FFFFFF"/>
                </a:solidFill>
                <a:latin typeface="Figtree Black" pitchFamily="2" charset="0"/>
              </a:defRPr>
            </a:lvl1pPr>
            <a:lvl2pPr>
              <a:defRPr sz="6000">
                <a:solidFill>
                  <a:srgbClr val="FFFFFF"/>
                </a:solidFill>
              </a:defRPr>
            </a:lvl2pPr>
            <a:lvl3pPr>
              <a:defRPr sz="6000">
                <a:solidFill>
                  <a:srgbClr val="FFFFFF"/>
                </a:solidFill>
              </a:defRPr>
            </a:lvl3pPr>
            <a:lvl4pPr>
              <a:defRPr sz="6000">
                <a:solidFill>
                  <a:srgbClr val="FFFFFF"/>
                </a:solidFill>
              </a:defRPr>
            </a:lvl4pPr>
            <a:lvl5pPr>
              <a:defRPr sz="6000">
                <a:solidFill>
                  <a:srgbClr val="FFFFFF"/>
                </a:solidFill>
              </a:defRPr>
            </a:lvl5pPr>
          </a:lstStyle>
          <a:p>
            <a:pPr lvl="0"/>
            <a:r>
              <a:rPr lang="en-GB" dirty="0"/>
              <a:t>Insert Title here</a:t>
            </a:r>
            <a:endParaRPr lang="en-US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F10D9B16-4013-5A3F-FD8B-9AA6C211D7A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4921" y="4726086"/>
            <a:ext cx="8725854" cy="818121"/>
          </a:xfrm>
        </p:spPr>
        <p:txBody>
          <a:bodyPr lIns="0" anchor="t">
            <a:noAutofit/>
          </a:bodyPr>
          <a:lstStyle>
            <a:lvl1pPr marL="0" indent="0">
              <a:buNone/>
              <a:defRPr sz="2400" b="0" i="0">
                <a:solidFill>
                  <a:schemeClr val="accent3">
                    <a:lumMod val="60000"/>
                    <a:lumOff val="40000"/>
                  </a:schemeClr>
                </a:solidFill>
                <a:latin typeface="Figtree" pitchFamily="2" charset="0"/>
              </a:defRPr>
            </a:lvl1pPr>
            <a:lvl2pPr>
              <a:defRPr sz="6000">
                <a:solidFill>
                  <a:srgbClr val="FFFFFF"/>
                </a:solidFill>
              </a:defRPr>
            </a:lvl2pPr>
            <a:lvl3pPr>
              <a:defRPr sz="6000">
                <a:solidFill>
                  <a:srgbClr val="FFFFFF"/>
                </a:solidFill>
              </a:defRPr>
            </a:lvl3pPr>
            <a:lvl4pPr>
              <a:defRPr sz="6000">
                <a:solidFill>
                  <a:srgbClr val="FFFFFF"/>
                </a:solidFill>
              </a:defRPr>
            </a:lvl4pPr>
            <a:lvl5pPr>
              <a:defRPr sz="6000">
                <a:solidFill>
                  <a:srgbClr val="FFFFFF"/>
                </a:solidFill>
              </a:defRPr>
            </a:lvl5pPr>
          </a:lstStyle>
          <a:p>
            <a:pPr lvl="0"/>
            <a:r>
              <a:rPr lang="en-GB" dirty="0"/>
              <a:t>Insert subtitle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63EEF2-C41C-BA85-D2ED-C04DC2CD71A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24831" r="20448" b="2735"/>
          <a:stretch>
            <a:fillRect/>
          </a:stretch>
        </p:blipFill>
        <p:spPr>
          <a:xfrm>
            <a:off x="3250683" y="0"/>
            <a:ext cx="8959247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10EA22D-2CEE-EC31-CB46-BEEE61A0659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2233" y="1516492"/>
            <a:ext cx="3500115" cy="109116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50B01B4E-B235-DE41-3611-90009EBE1504}"/>
              </a:ext>
            </a:extLst>
          </p:cNvPr>
          <p:cNvGrpSpPr/>
          <p:nvPr userDrawn="1"/>
        </p:nvGrpSpPr>
        <p:grpSpPr>
          <a:xfrm>
            <a:off x="654920" y="176820"/>
            <a:ext cx="3659769" cy="278897"/>
            <a:chOff x="654959" y="214955"/>
            <a:chExt cx="3659769" cy="278897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160328A5-5724-0853-EA4A-0F0CD840F7D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654959" y="214955"/>
              <a:ext cx="1013082" cy="215549"/>
            </a:xfrm>
            <a:prstGeom prst="rect">
              <a:avLst/>
            </a:prstGeom>
          </p:spPr>
        </p:pic>
        <p:sp>
          <p:nvSpPr>
            <p:cNvPr id="14" name="Title 3">
              <a:extLst>
                <a:ext uri="{FF2B5EF4-FFF2-40B4-BE49-F238E27FC236}">
                  <a16:creationId xmlns:a16="http://schemas.microsoft.com/office/drawing/2014/main" id="{9D86510D-3664-7D6B-CFD3-0F720583A9BD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731518" y="278303"/>
              <a:ext cx="2583210" cy="215549"/>
            </a:xfrm>
            <a:prstGeom prst="rect">
              <a:avLst/>
            </a:prstGeom>
          </p:spPr>
          <p:txBody>
            <a:bodyPr vert="horz" lIns="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defRPr/>
              </a:pPr>
              <a:r>
                <a:rPr lang="en-US" sz="900" dirty="0">
                  <a:solidFill>
                    <a:schemeClr val="tx2"/>
                  </a:solidFill>
                  <a:latin typeface="Figtree Light" pitchFamily="2" charset="0"/>
                </a:rPr>
                <a:t>Augmenting Human Intelligence </a:t>
              </a:r>
            </a:p>
          </p:txBody>
        </p:sp>
      </p:grp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27BA9657-2FE8-F7C7-D476-19C1D7F1723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4920" y="6227335"/>
            <a:ext cx="3776349" cy="297458"/>
          </a:xfrm>
        </p:spPr>
        <p:txBody>
          <a:bodyPr lIns="0" anchor="t">
            <a:noAutofit/>
          </a:bodyPr>
          <a:lstStyle>
            <a:lvl1pPr marL="0" indent="0">
              <a:buNone/>
              <a:defRPr sz="1400" b="0" i="0">
                <a:solidFill>
                  <a:schemeClr val="tx2"/>
                </a:solidFill>
                <a:latin typeface="Figtree" pitchFamily="2" charset="0"/>
              </a:defRPr>
            </a:lvl1pPr>
            <a:lvl2pPr>
              <a:defRPr sz="6000">
                <a:solidFill>
                  <a:srgbClr val="FFFFFF"/>
                </a:solidFill>
              </a:defRPr>
            </a:lvl2pPr>
            <a:lvl3pPr>
              <a:defRPr sz="6000">
                <a:solidFill>
                  <a:srgbClr val="FFFFFF"/>
                </a:solidFill>
              </a:defRPr>
            </a:lvl3pPr>
            <a:lvl4pPr>
              <a:defRPr sz="6000">
                <a:solidFill>
                  <a:srgbClr val="FFFFFF"/>
                </a:solidFill>
              </a:defRPr>
            </a:lvl4pPr>
            <a:lvl5pPr>
              <a:defRPr sz="6000">
                <a:solidFill>
                  <a:srgbClr val="FFFFFF"/>
                </a:solidFill>
              </a:defRPr>
            </a:lvl5pPr>
          </a:lstStyle>
          <a:p>
            <a:pPr lvl="0"/>
            <a:r>
              <a:rPr lang="en-GB" dirty="0"/>
              <a:t>Date</a:t>
            </a:r>
            <a:endParaRPr 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B2C88124-EB3A-BA70-A621-D465A4B7DA6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4921" y="5585690"/>
            <a:ext cx="8725854" cy="492016"/>
          </a:xfrm>
        </p:spPr>
        <p:txBody>
          <a:bodyPr lIns="0" anchor="t">
            <a:noAutofit/>
          </a:bodyPr>
          <a:lstStyle>
            <a:lvl1pPr marL="0" indent="0">
              <a:buNone/>
              <a:defRPr sz="1400" b="1" i="0">
                <a:solidFill>
                  <a:schemeClr val="accent3">
                    <a:lumMod val="60000"/>
                    <a:lumOff val="40000"/>
                  </a:schemeClr>
                </a:solidFill>
                <a:latin typeface="Figtree" pitchFamily="2" charset="0"/>
              </a:defRPr>
            </a:lvl1pPr>
            <a:lvl2pPr>
              <a:defRPr sz="6000">
                <a:solidFill>
                  <a:srgbClr val="FFFFFF"/>
                </a:solidFill>
              </a:defRPr>
            </a:lvl2pPr>
            <a:lvl3pPr>
              <a:defRPr sz="6000">
                <a:solidFill>
                  <a:srgbClr val="FFFFFF"/>
                </a:solidFill>
              </a:defRPr>
            </a:lvl3pPr>
            <a:lvl4pPr>
              <a:defRPr sz="6000">
                <a:solidFill>
                  <a:srgbClr val="FFFFFF"/>
                </a:solidFill>
              </a:defRPr>
            </a:lvl4pPr>
            <a:lvl5pPr>
              <a:defRPr sz="6000">
                <a:solidFill>
                  <a:srgbClr val="FFFFFF"/>
                </a:solidFill>
              </a:defRPr>
            </a:lvl5pPr>
          </a:lstStyle>
          <a:p>
            <a:pPr lvl="0"/>
            <a:r>
              <a:rPr lang="en-GB" dirty="0"/>
              <a:t>Name Surname </a:t>
            </a:r>
            <a:endParaRPr lang="en-US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0FBC8142-E5A1-3993-3FBA-635FCD3F5FE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4921" y="5773286"/>
            <a:ext cx="8725854" cy="492016"/>
          </a:xfrm>
        </p:spPr>
        <p:txBody>
          <a:bodyPr lIns="0" anchor="t">
            <a:noAutofit/>
          </a:bodyPr>
          <a:lstStyle>
            <a:lvl1pPr marL="0" indent="0">
              <a:buNone/>
              <a:defRPr sz="1200" b="0" i="0">
                <a:solidFill>
                  <a:schemeClr val="bg1"/>
                </a:solidFill>
                <a:latin typeface="Figtree" pitchFamily="2" charset="0"/>
              </a:defRPr>
            </a:lvl1pPr>
            <a:lvl2pPr>
              <a:defRPr sz="6000">
                <a:solidFill>
                  <a:srgbClr val="FFFFFF"/>
                </a:solidFill>
              </a:defRPr>
            </a:lvl2pPr>
            <a:lvl3pPr>
              <a:defRPr sz="6000">
                <a:solidFill>
                  <a:srgbClr val="FFFFFF"/>
                </a:solidFill>
              </a:defRPr>
            </a:lvl3pPr>
            <a:lvl4pPr>
              <a:defRPr sz="6000">
                <a:solidFill>
                  <a:srgbClr val="FFFFFF"/>
                </a:solidFill>
              </a:defRPr>
            </a:lvl4pPr>
            <a:lvl5pPr>
              <a:defRPr sz="6000">
                <a:solidFill>
                  <a:srgbClr val="FFFFFF"/>
                </a:solidFill>
              </a:defRPr>
            </a:lvl5pPr>
          </a:lstStyle>
          <a:p>
            <a:pPr lvl="0"/>
            <a:r>
              <a:rPr lang="en-GB" dirty="0"/>
              <a:t>Company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3206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7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124BFA77-E52E-D74D-B0F0-E60B8CAAA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" y="98425"/>
            <a:ext cx="11938000" cy="892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7800F8E-D0F9-2741-B1AA-CAB9998FD6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189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  <p:sldLayoutId id="2147483796" r:id="rId13"/>
    <p:sldLayoutId id="2147483797" r:id="rId14"/>
    <p:sldLayoutId id="2147483798" r:id="rId15"/>
    <p:sldLayoutId id="2147483799" r:id="rId16"/>
    <p:sldLayoutId id="2147483800" r:id="rId17"/>
    <p:sldLayoutId id="2147483801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Figtree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igtree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igtre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igtre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igtree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igtre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124BFA77-E52E-D74D-B0F0-E60B8CAAA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" y="98425"/>
            <a:ext cx="11938000" cy="892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7800F8E-D0F9-2741-B1AA-CAB9998FD6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625865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Figtree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igtree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igtre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igtre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igtree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igtre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124BFA77-E52E-D74D-B0F0-E60B8CAAA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" y="98425"/>
            <a:ext cx="11938000" cy="892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7800F8E-D0F9-2741-B1AA-CAB9998FD6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36886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Figtree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igtree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igtre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igtre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igtree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igtre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124BFA77-E52E-D74D-B0F0-E60B8CAAA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" y="98425"/>
            <a:ext cx="11938000" cy="892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7800F8E-D0F9-2741-B1AA-CAB9998FD6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35056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Figtree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igtree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igtre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igtre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igtree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igtre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124BFA77-E52E-D74D-B0F0-E60B8CAAA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" y="98425"/>
            <a:ext cx="11938000" cy="892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7800F8E-D0F9-2741-B1AA-CAB9998FD6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50414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Figtree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igtree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igtre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igtre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igtree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igtre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124BFA77-E52E-D74D-B0F0-E60B8CAAA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" y="98425"/>
            <a:ext cx="11938000" cy="892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7800F8E-D0F9-2741-B1AA-CAB9998FD6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905906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Figtree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igtree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igtre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igtre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igtree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igtre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124BFA77-E52E-D74D-B0F0-E60B8CAAA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" y="98425"/>
            <a:ext cx="11938000" cy="892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7800F8E-D0F9-2741-B1AA-CAB9998FD6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081067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Figtree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igtree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igtre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igtre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igtree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igtre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hyperlink" Target="https://x.com/i_Genie_ai" TargetMode="External"/><Relationship Id="rId7" Type="http://schemas.openxmlformats.org/officeDocument/2006/relationships/hyperlink" Target="https://www.youtube.com/@i-Genie-ai" TargetMode="Externa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7.png"/><Relationship Id="rId5" Type="http://schemas.openxmlformats.org/officeDocument/2006/relationships/hyperlink" Target="https://www.linkedin.com/company/i-genie-ai/posts/?feedView=all" TargetMode="External"/><Relationship Id="rId4" Type="http://schemas.openxmlformats.org/officeDocument/2006/relationships/image" Target="../media/image46.png"/><Relationship Id="rId9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7FFFEFBB_C32D123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emf"/><Relationship Id="rId13" Type="http://schemas.openxmlformats.org/officeDocument/2006/relationships/hyperlink" Target="https://i-genie.ai/consumer-product-trends-ai/" TargetMode="External"/><Relationship Id="rId18" Type="http://schemas.openxmlformats.org/officeDocument/2006/relationships/image" Target="../media/image44.emf"/><Relationship Id="rId3" Type="http://schemas.openxmlformats.org/officeDocument/2006/relationships/image" Target="../media/image37.png"/><Relationship Id="rId7" Type="http://schemas.openxmlformats.org/officeDocument/2006/relationships/hyperlink" Target="https://i-genie.ai/digital-engagement-social-listening-ai/" TargetMode="External"/><Relationship Id="rId12" Type="http://schemas.openxmlformats.org/officeDocument/2006/relationships/image" Target="../media/image41.emf"/><Relationship Id="rId17" Type="http://schemas.openxmlformats.org/officeDocument/2006/relationships/hyperlink" Target="https://i-genie.ai/consumer-insights-ai-agentic-chatbot/" TargetMode="External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43.emf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contact@i-genie.ai" TargetMode="External"/><Relationship Id="rId11" Type="http://schemas.openxmlformats.org/officeDocument/2006/relationships/hyperlink" Target="https://i-genie.ai/ecommerce-product-review-analytics/" TargetMode="External"/><Relationship Id="rId5" Type="http://schemas.openxmlformats.org/officeDocument/2006/relationships/image" Target="../media/image6.png"/><Relationship Id="rId15" Type="http://schemas.openxmlformats.org/officeDocument/2006/relationships/hyperlink" Target="https://i-genie.ai/new-product-innovation-ai/" TargetMode="External"/><Relationship Id="rId10" Type="http://schemas.openxmlformats.org/officeDocument/2006/relationships/image" Target="../media/image40.emf"/><Relationship Id="rId19" Type="http://schemas.openxmlformats.org/officeDocument/2006/relationships/image" Target="../media/image45.png"/><Relationship Id="rId4" Type="http://schemas.openxmlformats.org/officeDocument/2006/relationships/hyperlink" Target="mailto:https://i-genie.ai/brand-equity-tracking-monitoring/" TargetMode="External"/><Relationship Id="rId9" Type="http://schemas.openxmlformats.org/officeDocument/2006/relationships/hyperlink" Target="https://i-genie.ai/brand-equity-tracking-monitoring/" TargetMode="External"/><Relationship Id="rId14" Type="http://schemas.openxmlformats.org/officeDocument/2006/relationships/image" Target="../media/image4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E6F11FB-23A4-E80E-BE44-7CEF0CF8B569}"/>
              </a:ext>
            </a:extLst>
          </p:cNvPr>
          <p:cNvCxnSpPr>
            <a:cxnSpLocks/>
          </p:cNvCxnSpPr>
          <p:nvPr/>
        </p:nvCxnSpPr>
        <p:spPr>
          <a:xfrm>
            <a:off x="11896725" y="5284694"/>
            <a:ext cx="3132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29D725F-88AD-55FD-6110-0E4040B3CC2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3600" dirty="0">
                <a:latin typeface="Figtree ExtraBold" pitchFamily="2" charset="0"/>
              </a:rPr>
              <a:t>Toy brand doubles down to lift brand equity 33%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B01C45-8FBA-9B10-D4A0-BF6ED906B15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b="0" dirty="0">
                <a:latin typeface="Figtree" pitchFamily="2" charset="0"/>
              </a:rPr>
              <a:t>Stop playing around with slower brand equity feedback and start understanding how to adapt campaigns to drive sustained growth</a:t>
            </a:r>
          </a:p>
          <a:p>
            <a:endParaRPr lang="en-US" b="0" dirty="0">
              <a:latin typeface="Figtree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89BA55-674F-56DC-C891-64882C89F5D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8D461A-FFB4-F2D2-FDFD-AEA46147A35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8BDE5D-0E47-55B6-5F33-A51E37C7AC3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052A523-8258-7ADD-1F0D-A0CEC56711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5963" y="-20320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397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A0E82B3-49FE-4893-C5FC-558E51A7973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5000"/>
          </a:blip>
          <a:srcRect t="24650" r="20805" b="2866"/>
          <a:stretch>
            <a:fillRect/>
          </a:stretch>
        </p:blipFill>
        <p:spPr>
          <a:xfrm>
            <a:off x="3303361" y="0"/>
            <a:ext cx="8914744" cy="6857997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2A04DAE-C9BA-690C-EB8A-245E5A09DF0A}"/>
              </a:ext>
            </a:extLst>
          </p:cNvPr>
          <p:cNvCxnSpPr>
            <a:cxnSpLocks/>
          </p:cNvCxnSpPr>
          <p:nvPr/>
        </p:nvCxnSpPr>
        <p:spPr>
          <a:xfrm flipH="1">
            <a:off x="515938" y="6085418"/>
            <a:ext cx="11145975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1EC2F15E-B7FA-A8AF-6FCF-44E5B49745EF}"/>
              </a:ext>
            </a:extLst>
          </p:cNvPr>
          <p:cNvSpPr txBox="1"/>
          <p:nvPr/>
        </p:nvSpPr>
        <p:spPr>
          <a:xfrm>
            <a:off x="9104242" y="6165658"/>
            <a:ext cx="2676043" cy="25391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r"/>
            <a:r>
              <a:rPr lang="en-GB" sz="1050" b="0" i="0" dirty="0">
                <a:solidFill>
                  <a:srgbClr val="FFFFFF"/>
                </a:solidFill>
                <a:effectLst/>
                <a:latin typeface="Figtree"/>
              </a:rPr>
              <a:t>© i-Genie.ai</a:t>
            </a:r>
            <a:r>
              <a:rPr lang="en-GB" sz="1050" b="0" i="0">
                <a:solidFill>
                  <a:srgbClr val="FFFFFF"/>
                </a:solidFill>
                <a:effectLst/>
                <a:latin typeface="Figtree"/>
              </a:rPr>
              <a:t> </a:t>
            </a:r>
            <a:r>
              <a:rPr lang="en-GB" sz="1050">
                <a:solidFill>
                  <a:srgbClr val="FFFFFF"/>
                </a:solidFill>
                <a:latin typeface="Figtree"/>
              </a:rPr>
              <a:t>2026</a:t>
            </a:r>
            <a:endParaRPr lang="en-US" sz="1050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277164B-C09A-9C94-325F-F115B196FD62}"/>
              </a:ext>
            </a:extLst>
          </p:cNvPr>
          <p:cNvGrpSpPr/>
          <p:nvPr/>
        </p:nvGrpSpPr>
        <p:grpSpPr>
          <a:xfrm>
            <a:off x="10392794" y="5571044"/>
            <a:ext cx="1223330" cy="361851"/>
            <a:chOff x="8208536" y="5100423"/>
            <a:chExt cx="1585311" cy="468922"/>
          </a:xfrm>
        </p:grpSpPr>
        <p:pic>
          <p:nvPicPr>
            <p:cNvPr id="20" name="Picture 19">
              <a:hlinkClick r:id="rId3"/>
              <a:extLst>
                <a:ext uri="{FF2B5EF4-FFF2-40B4-BE49-F238E27FC236}">
                  <a16:creationId xmlns:a16="http://schemas.microsoft.com/office/drawing/2014/main" id="{E349DE64-378B-8315-BD71-9A9212EE29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460637" y="5194166"/>
              <a:ext cx="333210" cy="343959"/>
            </a:xfrm>
            <a:prstGeom prst="rect">
              <a:avLst/>
            </a:prstGeom>
          </p:spPr>
        </p:pic>
        <p:pic>
          <p:nvPicPr>
            <p:cNvPr id="21" name="Picture 20">
              <a:hlinkClick r:id="rId5"/>
              <a:extLst>
                <a:ext uri="{FF2B5EF4-FFF2-40B4-BE49-F238E27FC236}">
                  <a16:creationId xmlns:a16="http://schemas.microsoft.com/office/drawing/2014/main" id="{5A8117CE-C60E-2897-1F61-FC3BDCC56AA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208536" y="5100423"/>
              <a:ext cx="406400" cy="406400"/>
            </a:xfrm>
            <a:prstGeom prst="rect">
              <a:avLst/>
            </a:prstGeom>
          </p:spPr>
        </p:pic>
        <p:pic>
          <p:nvPicPr>
            <p:cNvPr id="22" name="Picture 21">
              <a:hlinkClick r:id="rId7"/>
              <a:extLst>
                <a:ext uri="{FF2B5EF4-FFF2-40B4-BE49-F238E27FC236}">
                  <a16:creationId xmlns:a16="http://schemas.microsoft.com/office/drawing/2014/main" id="{09869E00-4AC8-0F8A-2259-A2FCA7B85D8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744735" y="5162945"/>
              <a:ext cx="571500" cy="406400"/>
            </a:xfrm>
            <a:prstGeom prst="rect">
              <a:avLst/>
            </a:prstGeom>
          </p:spPr>
        </p:pic>
      </p:grpSp>
      <p:pic>
        <p:nvPicPr>
          <p:cNvPr id="4" name="Picture 3" descr="A logo with white text and yellow swirls&#10;&#10;AI-generated content may be incorrect.">
            <a:extLst>
              <a:ext uri="{FF2B5EF4-FFF2-40B4-BE49-F238E27FC236}">
                <a16:creationId xmlns:a16="http://schemas.microsoft.com/office/drawing/2014/main" id="{5D1EC095-3B21-7346-E7E0-084C0C20E5C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6066" y="5187424"/>
            <a:ext cx="1931397" cy="769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243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D018C-8B50-A117-3EC2-A522FA4B0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CED951D4-6D7F-95F5-DFD4-FBEAB618CADD}"/>
              </a:ext>
            </a:extLst>
          </p:cNvPr>
          <p:cNvSpPr txBox="1">
            <a:spLocks/>
          </p:cNvSpPr>
          <p:nvPr/>
        </p:nvSpPr>
        <p:spPr>
          <a:xfrm>
            <a:off x="515938" y="525236"/>
            <a:ext cx="7833735" cy="600093"/>
          </a:xfrm>
          <a:prstGeom prst="rect">
            <a:avLst/>
          </a:prstGeom>
        </p:spPr>
        <p:txBody>
          <a:bodyPr vert="horz" lIns="36000" tIns="36000" rIns="36000" bIns="3600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igtree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igtree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igtree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igtree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igtre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400" b="1">
              <a:solidFill>
                <a:srgbClr val="FFFFFF"/>
              </a:solidFill>
              <a:latin typeface="Figtree ExtraBold" pitchFamily="2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DEB8BD9-2288-38F9-5C6E-99D1DA759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 dirty="0">
                <a:solidFill>
                  <a:schemeClr val="bg2"/>
                </a:solidFill>
                <a:latin typeface="Figtree ExtraBold" pitchFamily="2" charset="0"/>
              </a:rPr>
              <a:t>Business challenge: 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403288B-6B09-DF95-6A62-8CE4C8A562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9F96FBCD-0BAE-0F49-2131-57F47FE0070C}"/>
              </a:ext>
            </a:extLst>
          </p:cNvPr>
          <p:cNvSpPr/>
          <p:nvPr/>
        </p:nvSpPr>
        <p:spPr>
          <a:xfrm>
            <a:off x="2161381" y="2402689"/>
            <a:ext cx="7869237" cy="2052621"/>
          </a:xfrm>
          <a:prstGeom prst="roundRect">
            <a:avLst>
              <a:gd name="adj" fmla="val 6454"/>
            </a:avLst>
          </a:prstGeom>
          <a:solidFill>
            <a:srgbClr val="000000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76D7B9-9DFE-E82E-0E5E-208693600603}"/>
              </a:ext>
            </a:extLst>
          </p:cNvPr>
          <p:cNvSpPr txBox="1"/>
          <p:nvPr/>
        </p:nvSpPr>
        <p:spPr>
          <a:xfrm>
            <a:off x="3582296" y="2830406"/>
            <a:ext cx="610612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FFFFFF"/>
                </a:solidFill>
                <a:latin typeface="Figtree" pitchFamily="2" charset="0"/>
              </a:rPr>
              <a:t>A leading toy brand faced declining sales and launched a massive TV and digital campaign to reverse the trend</a:t>
            </a:r>
          </a:p>
        </p:txBody>
      </p:sp>
      <p:pic>
        <p:nvPicPr>
          <p:cNvPr id="21" name="Graphic 20" descr="Warning with solid fill">
            <a:extLst>
              <a:ext uri="{FF2B5EF4-FFF2-40B4-BE49-F238E27FC236}">
                <a16:creationId xmlns:a16="http://schemas.microsoft.com/office/drawing/2014/main" id="{AA76BF75-9C9C-5AE0-7EB0-1AD575A924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03582" y="2830406"/>
            <a:ext cx="659417" cy="659417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C562DBA-F73A-B3F0-AF19-6AC0BDA5E8B5}"/>
              </a:ext>
            </a:extLst>
          </p:cNvPr>
          <p:cNvCxnSpPr>
            <a:cxnSpLocks/>
          </p:cNvCxnSpPr>
          <p:nvPr/>
        </p:nvCxnSpPr>
        <p:spPr>
          <a:xfrm>
            <a:off x="3334871" y="2830406"/>
            <a:ext cx="0" cy="1200329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6645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D018C-8B50-A117-3EC2-A522FA4B0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CED951D4-6D7F-95F5-DFD4-FBEAB618CADD}"/>
              </a:ext>
            </a:extLst>
          </p:cNvPr>
          <p:cNvSpPr txBox="1">
            <a:spLocks/>
          </p:cNvSpPr>
          <p:nvPr/>
        </p:nvSpPr>
        <p:spPr>
          <a:xfrm>
            <a:off x="515938" y="525236"/>
            <a:ext cx="7833735" cy="600093"/>
          </a:xfrm>
          <a:prstGeom prst="rect">
            <a:avLst/>
          </a:prstGeom>
        </p:spPr>
        <p:txBody>
          <a:bodyPr vert="horz" lIns="36000" tIns="36000" rIns="36000" bIns="3600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igtree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igtree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igtree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igtree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igtre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400" b="1">
              <a:solidFill>
                <a:srgbClr val="FFFFFF"/>
              </a:solidFill>
              <a:latin typeface="Figtree ExtraBold" pitchFamily="2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DEB8BD9-2288-38F9-5C6E-99D1DA759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 dirty="0">
                <a:solidFill>
                  <a:schemeClr val="bg2"/>
                </a:solidFill>
                <a:latin typeface="Figtree ExtraBold" pitchFamily="2" charset="0"/>
              </a:rPr>
              <a:t>Business need: 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549D41F-A786-841B-65AD-607083014E7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9F96FBCD-0BAE-0F49-2131-57F47FE0070C}"/>
              </a:ext>
            </a:extLst>
          </p:cNvPr>
          <p:cNvSpPr/>
          <p:nvPr/>
        </p:nvSpPr>
        <p:spPr>
          <a:xfrm>
            <a:off x="2161381" y="2402689"/>
            <a:ext cx="7869237" cy="2052621"/>
          </a:xfrm>
          <a:prstGeom prst="roundRect">
            <a:avLst>
              <a:gd name="adj" fmla="val 6454"/>
            </a:avLst>
          </a:prstGeom>
          <a:solidFill>
            <a:srgbClr val="0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76D7B9-9DFE-E82E-0E5E-208693600603}"/>
              </a:ext>
            </a:extLst>
          </p:cNvPr>
          <p:cNvSpPr txBox="1"/>
          <p:nvPr/>
        </p:nvSpPr>
        <p:spPr>
          <a:xfrm>
            <a:off x="3582296" y="2830406"/>
            <a:ext cx="610612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FFFFFF"/>
                </a:solidFill>
                <a:latin typeface="Figtree" pitchFamily="2" charset="0"/>
              </a:rPr>
              <a:t>Taking smarter, faster action to supercharge marketing and reinvigorate brand equity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C562DBA-F73A-B3F0-AF19-6AC0BDA5E8B5}"/>
              </a:ext>
            </a:extLst>
          </p:cNvPr>
          <p:cNvCxnSpPr>
            <a:cxnSpLocks/>
          </p:cNvCxnSpPr>
          <p:nvPr/>
        </p:nvCxnSpPr>
        <p:spPr>
          <a:xfrm>
            <a:off x="3334871" y="2830406"/>
            <a:ext cx="0" cy="1200329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 descr="Badge New with solid fill">
            <a:extLst>
              <a:ext uri="{FF2B5EF4-FFF2-40B4-BE49-F238E27FC236}">
                <a16:creationId xmlns:a16="http://schemas.microsoft.com/office/drawing/2014/main" id="{B29F258B-4FE4-C1A5-1139-96B548D3271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66614" y="2773373"/>
            <a:ext cx="773481" cy="77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733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D018C-8B50-A117-3EC2-A522FA4B0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E03F9EFC-F724-12DC-A57E-4C36B470E4A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7948"/>
          <a:stretch>
            <a:fillRect/>
          </a:stretch>
        </p:blipFill>
        <p:spPr>
          <a:xfrm>
            <a:off x="8174212" y="635270"/>
            <a:ext cx="4025876" cy="5587460"/>
          </a:xfrm>
          <a:prstGeom prst="rect">
            <a:avLst/>
          </a:prstGeom>
        </p:spPr>
      </p:pic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CED951D4-6D7F-95F5-DFD4-FBEAB618CADD}"/>
              </a:ext>
            </a:extLst>
          </p:cNvPr>
          <p:cNvSpPr txBox="1">
            <a:spLocks/>
          </p:cNvSpPr>
          <p:nvPr/>
        </p:nvSpPr>
        <p:spPr>
          <a:xfrm>
            <a:off x="515938" y="525236"/>
            <a:ext cx="7833735" cy="600093"/>
          </a:xfrm>
          <a:prstGeom prst="rect">
            <a:avLst/>
          </a:prstGeom>
        </p:spPr>
        <p:txBody>
          <a:bodyPr vert="horz" lIns="36000" tIns="36000" rIns="36000" bIns="3600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igtree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igtree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igtree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igtree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igtre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400" b="1">
              <a:solidFill>
                <a:srgbClr val="FFFFFF"/>
              </a:solidFill>
              <a:latin typeface="Figtree ExtraBold" pitchFamily="2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DEB8BD9-2288-38F9-5C6E-99D1DA759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>
                <a:solidFill>
                  <a:schemeClr val="bg2"/>
                </a:solidFill>
                <a:latin typeface="Figtree ExtraBold"/>
              </a:rPr>
              <a:t>Business questions:</a:t>
            </a:r>
            <a:endParaRPr lang="en-US" dirty="0">
              <a:solidFill>
                <a:schemeClr val="bg2"/>
              </a:solidFill>
              <a:latin typeface="Figtree ExtraBold" pitchFamily="2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D494E54-593D-A8C2-1B6A-6E2E51302F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C10110C-1DB8-3EA1-AA64-4647C1B6AB4C}"/>
              </a:ext>
            </a:extLst>
          </p:cNvPr>
          <p:cNvGrpSpPr/>
          <p:nvPr/>
        </p:nvGrpSpPr>
        <p:grpSpPr>
          <a:xfrm>
            <a:off x="784710" y="5395009"/>
            <a:ext cx="10327510" cy="584775"/>
            <a:chOff x="784710" y="5513424"/>
            <a:chExt cx="10327510" cy="584775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5257EE5-84DA-3596-AC1E-FFDADB8D7DC3}"/>
                </a:ext>
              </a:extLst>
            </p:cNvPr>
            <p:cNvSpPr txBox="1"/>
            <p:nvPr/>
          </p:nvSpPr>
          <p:spPr>
            <a:xfrm>
              <a:off x="4972761" y="5513424"/>
              <a:ext cx="6139459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anchor="t">
              <a:spAutoFit/>
            </a:bodyPr>
            <a:lstStyle/>
            <a:p>
              <a:pPr>
                <a:defRPr/>
              </a:pPr>
              <a:r>
                <a:rPr lang="en-AU" sz="1600" dirty="0">
                  <a:solidFill>
                    <a:srgbClr val="FFFFFF"/>
                  </a:solidFill>
                  <a:latin typeface="Figtree"/>
                </a:rPr>
                <a:t>Monitor and understand drivers of brand equity for your brands and your competitors without doing a single survey</a:t>
              </a:r>
              <a:endParaRPr lang="en-AU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igtree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24D9D4F-CF04-F2FD-ECF2-99D49019CA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4710" y="5539111"/>
              <a:ext cx="3505200" cy="533400"/>
            </a:xfrm>
            <a:prstGeom prst="rect">
              <a:avLst/>
            </a:prstGeom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5772373F-AE23-D3C9-139C-1B09EB3E5B25}"/>
                </a:ext>
              </a:extLst>
            </p:cNvPr>
            <p:cNvCxnSpPr>
              <a:cxnSpLocks/>
            </p:cNvCxnSpPr>
            <p:nvPr/>
          </p:nvCxnSpPr>
          <p:spPr>
            <a:xfrm>
              <a:off x="4632960" y="5539111"/>
              <a:ext cx="0" cy="5334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9C47298-ED5A-4573-F64B-2E0C82BFD33B}"/>
              </a:ext>
            </a:extLst>
          </p:cNvPr>
          <p:cNvSpPr/>
          <p:nvPr/>
        </p:nvSpPr>
        <p:spPr>
          <a:xfrm>
            <a:off x="515938" y="1893606"/>
            <a:ext cx="3501853" cy="916107"/>
          </a:xfrm>
          <a:prstGeom prst="roundRect">
            <a:avLst>
              <a:gd name="adj" fmla="val 12294"/>
            </a:avLst>
          </a:prstGeom>
          <a:solidFill>
            <a:srgbClr val="0B0E09">
              <a:alpha val="50000"/>
            </a:srgb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08000" rtlCol="0" anchor="ctr" anchorCtr="0"/>
          <a:lstStyle/>
          <a:p>
            <a:r>
              <a:rPr lang="en-US" sz="1400" b="1" dirty="0">
                <a:solidFill>
                  <a:srgbClr val="FFFFFF"/>
                </a:solidFill>
                <a:latin typeface="Figtree SemiBold" pitchFamily="2" charset="0"/>
                <a:ea typeface="Calibri" pitchFamily="34" charset="-122"/>
                <a:cs typeface="Calibri" pitchFamily="34" charset="-120"/>
              </a:rPr>
              <a:t>Is my brand strengthening its equity vs competition?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E14B242-4FA0-C734-D277-C5CC2D09DDF8}"/>
              </a:ext>
            </a:extLst>
          </p:cNvPr>
          <p:cNvSpPr/>
          <p:nvPr/>
        </p:nvSpPr>
        <p:spPr>
          <a:xfrm>
            <a:off x="515938" y="2904556"/>
            <a:ext cx="3501853" cy="916107"/>
          </a:xfrm>
          <a:prstGeom prst="roundRect">
            <a:avLst>
              <a:gd name="adj" fmla="val 12294"/>
            </a:avLst>
          </a:prstGeom>
          <a:solidFill>
            <a:srgbClr val="0B0E09">
              <a:alpha val="50000"/>
            </a:srgb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08000" rtlCol="0" anchor="ctr" anchorCtr="0"/>
          <a:lstStyle/>
          <a:p>
            <a:r>
              <a:rPr lang="en-US" sz="1400" b="1" dirty="0">
                <a:solidFill>
                  <a:srgbClr val="FFFFFF"/>
                </a:solidFill>
                <a:latin typeface="Figtree SemiBold" pitchFamily="2" charset="0"/>
                <a:ea typeface="Calibri" pitchFamily="34" charset="-122"/>
                <a:cs typeface="Calibri" pitchFamily="34" charset="-120"/>
              </a:rPr>
              <a:t>How do I accelerate/reverse the trend?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56F1201-62C8-5E5A-2FE7-339E63C1450A}"/>
              </a:ext>
            </a:extLst>
          </p:cNvPr>
          <p:cNvSpPr/>
          <p:nvPr/>
        </p:nvSpPr>
        <p:spPr>
          <a:xfrm>
            <a:off x="515938" y="3915506"/>
            <a:ext cx="3501853" cy="916107"/>
          </a:xfrm>
          <a:prstGeom prst="roundRect">
            <a:avLst>
              <a:gd name="adj" fmla="val 12294"/>
            </a:avLst>
          </a:prstGeom>
          <a:solidFill>
            <a:srgbClr val="0B0E09">
              <a:alpha val="50000"/>
            </a:srgb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08000" rtlCol="0" anchor="ctr" anchorCtr="0"/>
          <a:lstStyle/>
          <a:p>
            <a:r>
              <a:rPr lang="en-US" sz="1400" b="1" dirty="0">
                <a:solidFill>
                  <a:srgbClr val="FFFFFF"/>
                </a:solidFill>
                <a:latin typeface="Figtree SemiBold" pitchFamily="2" charset="0"/>
                <a:ea typeface="Calibri" pitchFamily="34" charset="-122"/>
                <a:cs typeface="Calibri" pitchFamily="34" charset="-120"/>
              </a:rPr>
              <a:t>Which of my competitors are declining and why?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ABD0B7E1-F433-3F19-27B4-28F47B427CA7}"/>
              </a:ext>
            </a:extLst>
          </p:cNvPr>
          <p:cNvSpPr/>
          <p:nvPr/>
        </p:nvSpPr>
        <p:spPr>
          <a:xfrm>
            <a:off x="4105447" y="1894233"/>
            <a:ext cx="3501853" cy="916107"/>
          </a:xfrm>
          <a:prstGeom prst="roundRect">
            <a:avLst>
              <a:gd name="adj" fmla="val 12294"/>
            </a:avLst>
          </a:prstGeom>
          <a:solidFill>
            <a:srgbClr val="0B0E09">
              <a:alpha val="50000"/>
            </a:srgb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08000" rtlCol="0" anchor="ctr" anchorCtr="0"/>
          <a:lstStyle/>
          <a:p>
            <a:r>
              <a:rPr lang="en-US" sz="1400" b="1" dirty="0">
                <a:solidFill>
                  <a:srgbClr val="FFFFFF"/>
                </a:solidFill>
                <a:latin typeface="Figtree SemiBold" pitchFamily="2" charset="0"/>
                <a:ea typeface="Calibri" pitchFamily="34" charset="-122"/>
                <a:cs typeface="Calibri" pitchFamily="34" charset="-120"/>
              </a:rPr>
              <a:t>How do I stack-up against ALL the brands?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02B3832C-A155-5AA4-7A5F-F4AA4AA9841C}"/>
              </a:ext>
            </a:extLst>
          </p:cNvPr>
          <p:cNvSpPr/>
          <p:nvPr/>
        </p:nvSpPr>
        <p:spPr>
          <a:xfrm>
            <a:off x="4105447" y="2904869"/>
            <a:ext cx="3501853" cy="916107"/>
          </a:xfrm>
          <a:prstGeom prst="roundRect">
            <a:avLst>
              <a:gd name="adj" fmla="val 12294"/>
            </a:avLst>
          </a:prstGeom>
          <a:solidFill>
            <a:srgbClr val="0B0E09">
              <a:alpha val="50000"/>
            </a:srgb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08000" rtlCol="0" anchor="ctr" anchorCtr="0"/>
          <a:lstStyle/>
          <a:p>
            <a:r>
              <a:rPr lang="en-US" sz="1400" b="1" dirty="0">
                <a:solidFill>
                  <a:srgbClr val="FFFFFF"/>
                </a:solidFill>
                <a:latin typeface="Figtree SemiBold" pitchFamily="2" charset="0"/>
                <a:ea typeface="Calibri" pitchFamily="34" charset="-122"/>
                <a:cs typeface="Calibri" pitchFamily="34" charset="-120"/>
              </a:rPr>
              <a:t>Can I have an “Always On” system that monitors all this every month without spending a fortune?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11E8D6F2-9BFE-143D-AA31-5E3DC45F20B4}"/>
              </a:ext>
            </a:extLst>
          </p:cNvPr>
          <p:cNvSpPr/>
          <p:nvPr/>
        </p:nvSpPr>
        <p:spPr>
          <a:xfrm>
            <a:off x="4105447" y="3915506"/>
            <a:ext cx="3501853" cy="916107"/>
          </a:xfrm>
          <a:prstGeom prst="roundRect">
            <a:avLst>
              <a:gd name="adj" fmla="val 12294"/>
            </a:avLst>
          </a:prstGeom>
          <a:solidFill>
            <a:srgbClr val="0B0E09">
              <a:alpha val="50000"/>
            </a:srgb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08000" rtlCol="0" anchor="ctr" anchorCtr="0"/>
          <a:lstStyle/>
          <a:p>
            <a:r>
              <a:rPr lang="en-US" sz="1400" b="1" dirty="0">
                <a:solidFill>
                  <a:srgbClr val="FFFFFF"/>
                </a:solidFill>
                <a:latin typeface="Figtree SemiBold" pitchFamily="2" charset="0"/>
                <a:ea typeface="Calibri" pitchFamily="34" charset="-122"/>
                <a:cs typeface="Calibri" pitchFamily="34" charset="-120"/>
              </a:rPr>
              <a:t>How do I create equity-driven market share growth?</a:t>
            </a:r>
          </a:p>
        </p:txBody>
      </p:sp>
    </p:spTree>
    <p:extLst>
      <p:ext uri="{BB962C8B-B14F-4D97-AF65-F5344CB8AC3E}">
        <p14:creationId xmlns:p14="http://schemas.microsoft.com/office/powerpoint/2010/main" val="1003173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D018C-8B50-A117-3EC2-A522FA4B0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49CEC09-F640-7CB5-B970-6C74B019BA7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45" b="3070"/>
          <a:stretch>
            <a:fillRect/>
          </a:stretch>
        </p:blipFill>
        <p:spPr>
          <a:xfrm>
            <a:off x="0" y="302781"/>
            <a:ext cx="12192000" cy="65552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1362B19-6572-17F9-B55C-A0DE258F6C0F}"/>
              </a:ext>
            </a:extLst>
          </p:cNvPr>
          <p:cNvSpPr/>
          <p:nvPr/>
        </p:nvSpPr>
        <p:spPr>
          <a:xfrm>
            <a:off x="0" y="287541"/>
            <a:ext cx="12192000" cy="4622389"/>
          </a:xfrm>
          <a:prstGeom prst="rect">
            <a:avLst/>
          </a:prstGeom>
          <a:gradFill flip="none" rotWithShape="1">
            <a:gsLst>
              <a:gs pos="11000">
                <a:schemeClr val="accent4">
                  <a:lumMod val="95000"/>
                  <a:lumOff val="5000"/>
                  <a:alpha val="0"/>
                </a:schemeClr>
              </a:gs>
              <a:gs pos="100000">
                <a:schemeClr val="accent4">
                  <a:lumMod val="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CED951D4-6D7F-95F5-DFD4-FBEAB618CADD}"/>
              </a:ext>
            </a:extLst>
          </p:cNvPr>
          <p:cNvSpPr txBox="1">
            <a:spLocks/>
          </p:cNvSpPr>
          <p:nvPr/>
        </p:nvSpPr>
        <p:spPr>
          <a:xfrm>
            <a:off x="515938" y="525236"/>
            <a:ext cx="7833735" cy="600093"/>
          </a:xfrm>
          <a:prstGeom prst="rect">
            <a:avLst/>
          </a:prstGeom>
        </p:spPr>
        <p:txBody>
          <a:bodyPr vert="horz" lIns="36000" tIns="36000" rIns="36000" bIns="3600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igtree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igtree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igtree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igtree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igtre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400" b="1">
              <a:solidFill>
                <a:srgbClr val="FFFFFF"/>
              </a:solidFill>
              <a:latin typeface="Figtree ExtraBold" pitchFamily="2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DEB8BD9-2288-38F9-5C6E-99D1DA759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>
                <a:solidFill>
                  <a:schemeClr val="bg2"/>
                </a:solidFill>
                <a:latin typeface="Figtree ExtraBold"/>
              </a:rPr>
              <a:t>Measuring sales impact was easy.  Measuring brand equity in time was not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499E893-16BA-9F9E-B0A4-ACEFA36610F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A4779DB9-6260-DCDD-4EFB-7D3FD7749878}"/>
              </a:ext>
            </a:extLst>
          </p:cNvPr>
          <p:cNvSpPr/>
          <p:nvPr/>
        </p:nvSpPr>
        <p:spPr>
          <a:xfrm>
            <a:off x="515937" y="2572728"/>
            <a:ext cx="4229219" cy="951600"/>
          </a:xfrm>
          <a:prstGeom prst="roundRect">
            <a:avLst>
              <a:gd name="adj" fmla="val 12294"/>
            </a:avLst>
          </a:prstGeom>
          <a:solidFill>
            <a:srgbClr val="0B0E09">
              <a:alpha val="50000"/>
            </a:srgbClr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08000" rtlCol="0" anchor="ctr" anchorCtr="0"/>
          <a:lstStyle/>
          <a:p>
            <a:r>
              <a:rPr lang="en-US" sz="1400" b="1" dirty="0">
                <a:solidFill>
                  <a:srgbClr val="FFFFFF"/>
                </a:solidFill>
                <a:latin typeface="Figtree SemiBold" pitchFamily="2" charset="0"/>
                <a:ea typeface="Calibri" pitchFamily="34" charset="-122"/>
                <a:cs typeface="Calibri" pitchFamily="34" charset="-120"/>
              </a:rPr>
              <a:t>The brand couldn’t wait six months to measure the impact of the campaign – they needed to know how to invest or adapt now!</a:t>
            </a:r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CAB9B733-14B5-4D59-65C1-A0E0ED9109C2}"/>
              </a:ext>
            </a:extLst>
          </p:cNvPr>
          <p:cNvSpPr/>
          <p:nvPr/>
        </p:nvSpPr>
        <p:spPr>
          <a:xfrm>
            <a:off x="515937" y="1690558"/>
            <a:ext cx="4229219" cy="792741"/>
          </a:xfrm>
          <a:prstGeom prst="roundRect">
            <a:avLst>
              <a:gd name="adj" fmla="val 10253"/>
            </a:avLst>
          </a:prstGeom>
          <a:solidFill>
            <a:srgbClr val="0B0E09">
              <a:alpha val="50000"/>
            </a:srgbClr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08000" rtlCol="0" anchor="ctr" anchorCtr="0"/>
          <a:lstStyle/>
          <a:p>
            <a:r>
              <a:rPr lang="en-US" sz="1400" b="1" dirty="0">
                <a:solidFill>
                  <a:srgbClr val="FFFFFF"/>
                </a:solidFill>
                <a:latin typeface="Figtree SemiBold" pitchFamily="2" charset="0"/>
                <a:ea typeface="Calibri" pitchFamily="34" charset="-122"/>
                <a:cs typeface="Calibri" pitchFamily="34" charset="-120"/>
              </a:rPr>
              <a:t>The campaign’s goal was to boost both sales and brand equity performance.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A9F905C-19D8-AB3A-3AE3-2428B07E3FF2}"/>
              </a:ext>
            </a:extLst>
          </p:cNvPr>
          <p:cNvSpPr/>
          <p:nvPr/>
        </p:nvSpPr>
        <p:spPr>
          <a:xfrm>
            <a:off x="515937" y="3639528"/>
            <a:ext cx="4229219" cy="951600"/>
          </a:xfrm>
          <a:prstGeom prst="roundRect">
            <a:avLst>
              <a:gd name="adj" fmla="val 12294"/>
            </a:avLst>
          </a:prstGeom>
          <a:solidFill>
            <a:srgbClr val="0B0E09">
              <a:alpha val="50000"/>
            </a:srgbClr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08000" rtlCol="0" anchor="ctr" anchorCtr="0"/>
          <a:lstStyle/>
          <a:p>
            <a:r>
              <a:rPr lang="en-US" sz="1400" b="1" dirty="0">
                <a:solidFill>
                  <a:srgbClr val="FFFFFF"/>
                </a:solidFill>
                <a:latin typeface="Figtree SemiBold" pitchFamily="2" charset="0"/>
                <a:ea typeface="Calibri" pitchFamily="34" charset="-122"/>
                <a:cs typeface="Calibri" pitchFamily="34" charset="-120"/>
              </a:rPr>
              <a:t>They subscribed to Brand Pulse for rapid measurement of the campaign’s effect on brand equity health.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BFCE48-FC81-A3F3-583D-8E3CD76A70D7}"/>
              </a:ext>
            </a:extLst>
          </p:cNvPr>
          <p:cNvSpPr txBox="1"/>
          <p:nvPr/>
        </p:nvSpPr>
        <p:spPr>
          <a:xfrm>
            <a:off x="6186488" y="1595913"/>
            <a:ext cx="536543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AU" sz="3200" b="1" spc="-150" dirty="0">
                <a:solidFill>
                  <a:srgbClr val="FFFFFF"/>
                </a:solidFill>
                <a:effectLst>
                  <a:outerShdw blurRad="65075" dist="38100" dir="2700000" algn="tl" rotWithShape="0">
                    <a:prstClr val="black">
                      <a:alpha val="40000"/>
                    </a:prstClr>
                  </a:outerShdw>
                </a:effectLst>
                <a:latin typeface="Figtree Black" pitchFamily="2" charset="0"/>
              </a:rPr>
              <a:t>Positive or negative</a:t>
            </a:r>
            <a:br>
              <a:rPr lang="en-AU" sz="3200" b="1" spc="-150" dirty="0">
                <a:solidFill>
                  <a:srgbClr val="FFFFFF"/>
                </a:solidFill>
                <a:effectLst>
                  <a:outerShdw blurRad="65075" dist="38100" dir="2700000" algn="tl" rotWithShape="0">
                    <a:prstClr val="black">
                      <a:alpha val="40000"/>
                    </a:prstClr>
                  </a:outerShdw>
                </a:effectLst>
                <a:latin typeface="Figtree Black" pitchFamily="2" charset="0"/>
              </a:rPr>
            </a:br>
            <a:r>
              <a:rPr lang="en-AU" sz="3200" b="1" spc="-150" dirty="0">
                <a:solidFill>
                  <a:srgbClr val="FFFFFF"/>
                </a:solidFill>
                <a:effectLst>
                  <a:outerShdw blurRad="65075" dist="38100" dir="2700000" algn="tl" rotWithShape="0">
                    <a:prstClr val="black">
                      <a:alpha val="40000"/>
                    </a:prstClr>
                  </a:outerShdw>
                </a:effectLst>
                <a:latin typeface="Figtree Black" pitchFamily="2" charset="0"/>
              </a:rPr>
              <a:t>brand equity impact?</a:t>
            </a:r>
          </a:p>
        </p:txBody>
      </p:sp>
    </p:spTree>
    <p:extLst>
      <p:ext uri="{BB962C8B-B14F-4D97-AF65-F5344CB8AC3E}">
        <p14:creationId xmlns:p14="http://schemas.microsoft.com/office/powerpoint/2010/main" val="2898321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D018C-8B50-A117-3EC2-A522FA4B0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26148FA5-3C9F-991A-C322-BA1F64AC1097}"/>
              </a:ext>
            </a:extLst>
          </p:cNvPr>
          <p:cNvSpPr txBox="1">
            <a:spLocks/>
          </p:cNvSpPr>
          <p:nvPr/>
        </p:nvSpPr>
        <p:spPr>
          <a:xfrm>
            <a:off x="6096000" y="2203938"/>
            <a:ext cx="5760000" cy="4128826"/>
          </a:xfrm>
          <a:prstGeom prst="roundRect">
            <a:avLst>
              <a:gd name="adj" fmla="val 2360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  <a:effectLst>
            <a:outerShdw blurRad="161358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lIns="108000" tIns="108000" rIns="108000" bIns="10800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igtree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igtree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igtree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igtree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igtre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6525" indent="-136525">
              <a:spcBef>
                <a:spcPct val="0"/>
              </a:spcBef>
              <a:spcAft>
                <a:spcPts val="800"/>
              </a:spcAft>
            </a:pPr>
            <a:endParaRPr lang="en-US" sz="1400">
              <a:solidFill>
                <a:srgbClr val="FFFFFF"/>
              </a:solidFill>
              <a:ea typeface="+mj-ea"/>
              <a:cs typeface="+mj-cs"/>
            </a:endParaRP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8E5162A0-4265-A584-4044-9A274BAAFEF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2632736"/>
              </p:ext>
            </p:extLst>
          </p:nvPr>
        </p:nvGraphicFramePr>
        <p:xfrm>
          <a:off x="6218433" y="2344146"/>
          <a:ext cx="5472000" cy="38000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CED951D4-6D7F-95F5-DFD4-FBEAB618CADD}"/>
              </a:ext>
            </a:extLst>
          </p:cNvPr>
          <p:cNvSpPr txBox="1">
            <a:spLocks/>
          </p:cNvSpPr>
          <p:nvPr/>
        </p:nvSpPr>
        <p:spPr>
          <a:xfrm>
            <a:off x="515938" y="525236"/>
            <a:ext cx="7833735" cy="600093"/>
          </a:xfrm>
          <a:prstGeom prst="rect">
            <a:avLst/>
          </a:prstGeom>
        </p:spPr>
        <p:txBody>
          <a:bodyPr vert="horz" lIns="36000" tIns="36000" rIns="36000" bIns="3600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igtree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igtree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igtree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igtree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igtre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400" b="1">
              <a:solidFill>
                <a:srgbClr val="FFFFFF"/>
              </a:solidFill>
              <a:latin typeface="Figtree ExtraBold" pitchFamily="2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DEB8BD9-2288-38F9-5C6E-99D1DA759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 dirty="0">
                <a:solidFill>
                  <a:schemeClr val="bg2"/>
                </a:solidFill>
                <a:latin typeface="Figtree ExtraBold" pitchFamily="2" charset="0"/>
              </a:rPr>
              <a:t>Quantifying the campaign impact with Brand Pulse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F3C641B-2040-3612-5949-612C71590A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0A8FDF15-BAC6-1626-C95B-C666C037E8BE}"/>
              </a:ext>
            </a:extLst>
          </p:cNvPr>
          <p:cNvSpPr/>
          <p:nvPr/>
        </p:nvSpPr>
        <p:spPr>
          <a:xfrm>
            <a:off x="515937" y="1690558"/>
            <a:ext cx="5414496" cy="914855"/>
          </a:xfrm>
          <a:prstGeom prst="roundRect">
            <a:avLst>
              <a:gd name="adj" fmla="val 12294"/>
            </a:avLst>
          </a:prstGeom>
          <a:solidFill>
            <a:srgbClr val="0B0E09">
              <a:alpha val="50000"/>
            </a:srgbClr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08000" rtlCol="0" anchor="ctr" anchorCtr="0"/>
          <a:lstStyle/>
          <a:p>
            <a:r>
              <a:rPr lang="en-US" sz="1400" b="1" dirty="0">
                <a:solidFill>
                  <a:srgbClr val="FFFFFF"/>
                </a:solidFill>
                <a:latin typeface="Figtree SemiBold" pitchFamily="2" charset="0"/>
                <a:ea typeface="Calibri" pitchFamily="34" charset="-122"/>
                <a:cs typeface="Calibri" pitchFamily="34" charset="-120"/>
              </a:rPr>
              <a:t>They were able to quantify the campaign's brand impact immediately.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7E8347D0-9628-EF13-23DF-5080D7901DC2}"/>
              </a:ext>
            </a:extLst>
          </p:cNvPr>
          <p:cNvSpPr/>
          <p:nvPr/>
        </p:nvSpPr>
        <p:spPr>
          <a:xfrm>
            <a:off x="515937" y="2731568"/>
            <a:ext cx="5414496" cy="989890"/>
          </a:xfrm>
          <a:prstGeom prst="roundRect">
            <a:avLst>
              <a:gd name="adj" fmla="val 12294"/>
            </a:avLst>
          </a:prstGeom>
          <a:solidFill>
            <a:srgbClr val="0B0E09">
              <a:alpha val="50000"/>
            </a:srgbClr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08000" rtlCol="0" anchor="ctr" anchorCtr="0"/>
          <a:lstStyle/>
          <a:p>
            <a:r>
              <a:rPr lang="en-US" sz="1400" b="1" dirty="0">
                <a:solidFill>
                  <a:srgbClr val="FFFFFF"/>
                </a:solidFill>
                <a:latin typeface="Figtree SemiBold" pitchFamily="2" charset="0"/>
                <a:ea typeface="Calibri" pitchFamily="34" charset="-122"/>
                <a:cs typeface="Calibri" pitchFamily="34" charset="-120"/>
              </a:rPr>
              <a:t>Campaign clocked at driving a big boost to brand equity – 33% from a BPS of 43 to 57!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F09B5267-9651-881F-4F2A-295E3D395210}"/>
              </a:ext>
            </a:extLst>
          </p:cNvPr>
          <p:cNvSpPr/>
          <p:nvPr/>
        </p:nvSpPr>
        <p:spPr>
          <a:xfrm>
            <a:off x="515937" y="3847613"/>
            <a:ext cx="5414496" cy="945611"/>
          </a:xfrm>
          <a:prstGeom prst="roundRect">
            <a:avLst>
              <a:gd name="adj" fmla="val 12294"/>
            </a:avLst>
          </a:prstGeom>
          <a:solidFill>
            <a:schemeClr val="tx1">
              <a:lumMod val="50000"/>
              <a:alpha val="50000"/>
            </a:schemeClr>
          </a:solidFill>
          <a:ln w="9525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08000" rtlCol="0" anchor="ctr" anchorCtr="0"/>
          <a:lstStyle/>
          <a:p>
            <a:r>
              <a:rPr lang="en-US" sz="1400" b="1" dirty="0">
                <a:solidFill>
                  <a:srgbClr val="FFFFFF"/>
                </a:solidFill>
                <a:latin typeface="Figtree SemiBold" pitchFamily="2" charset="0"/>
                <a:ea typeface="Calibri" pitchFamily="34" charset="-122"/>
                <a:cs typeface="Calibri" pitchFamily="34" charset="-120"/>
              </a:rPr>
              <a:t>Brand equity score has a 0.75 correlation with market share 4 months out!​</a:t>
            </a:r>
          </a:p>
        </p:txBody>
      </p:sp>
      <p:sp>
        <p:nvSpPr>
          <p:cNvPr id="20" name="Rectangle: Rounded Corners 16">
            <a:extLst>
              <a:ext uri="{FF2B5EF4-FFF2-40B4-BE49-F238E27FC236}">
                <a16:creationId xmlns:a16="http://schemas.microsoft.com/office/drawing/2014/main" id="{B9A3A428-8D75-CFEA-252F-B06B3EF44CB6}"/>
              </a:ext>
            </a:extLst>
          </p:cNvPr>
          <p:cNvSpPr/>
          <p:nvPr/>
        </p:nvSpPr>
        <p:spPr>
          <a:xfrm>
            <a:off x="6096000" y="1718651"/>
            <a:ext cx="5761036" cy="378629"/>
          </a:xfrm>
          <a:prstGeom prst="roundRect">
            <a:avLst/>
          </a:prstGeom>
          <a:solidFill>
            <a:schemeClr val="bg1">
              <a:alpha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b="1" dirty="0">
                <a:solidFill>
                  <a:srgbClr val="FFFFFF"/>
                </a:solidFill>
                <a:latin typeface="Figtree"/>
              </a:rPr>
              <a:t>The campaign had a 33% impact on brand equity!</a:t>
            </a:r>
          </a:p>
        </p:txBody>
      </p:sp>
      <p:sp>
        <p:nvSpPr>
          <p:cNvPr id="16" name="Down Arrow 2">
            <a:extLst>
              <a:ext uri="{FF2B5EF4-FFF2-40B4-BE49-F238E27FC236}">
                <a16:creationId xmlns:a16="http://schemas.microsoft.com/office/drawing/2014/main" id="{C016027F-0F2C-9B15-3B87-A0D7DF90E64A}"/>
              </a:ext>
            </a:extLst>
          </p:cNvPr>
          <p:cNvSpPr/>
          <p:nvPr/>
        </p:nvSpPr>
        <p:spPr>
          <a:xfrm rot="15023288" flipH="1">
            <a:off x="8687578" y="2002076"/>
            <a:ext cx="201922" cy="2310531"/>
          </a:xfrm>
          <a:prstGeom prst="downArrow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97230AFE-A861-BE72-061C-820F77BFF5F8}"/>
              </a:ext>
            </a:extLst>
          </p:cNvPr>
          <p:cNvSpPr/>
          <p:nvPr/>
        </p:nvSpPr>
        <p:spPr>
          <a:xfrm>
            <a:off x="8463257" y="2949980"/>
            <a:ext cx="650563" cy="414721"/>
          </a:xfrm>
          <a:prstGeom prst="roundRect">
            <a:avLst>
              <a:gd name="adj" fmla="val 12294"/>
            </a:avLst>
          </a:prstGeom>
          <a:solidFill>
            <a:schemeClr val="accent3"/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72000" rIns="72000" bIns="72000" rtlCol="0" anchor="ctr" anchorCtr="0"/>
          <a:lstStyle/>
          <a:p>
            <a:pPr algn="ctr"/>
            <a:r>
              <a:rPr lang="en-US" sz="1400" b="1" dirty="0">
                <a:solidFill>
                  <a:srgbClr val="FFFFFF"/>
                </a:solidFill>
                <a:latin typeface="Figtree Black" pitchFamily="2" charset="0"/>
                <a:ea typeface="Calibri" pitchFamily="34" charset="-122"/>
                <a:cs typeface="Calibri" pitchFamily="34" charset="-120"/>
              </a:rPr>
              <a:t>+33%</a:t>
            </a:r>
          </a:p>
        </p:txBody>
      </p:sp>
    </p:spTree>
    <p:extLst>
      <p:ext uri="{BB962C8B-B14F-4D97-AF65-F5344CB8AC3E}">
        <p14:creationId xmlns:p14="http://schemas.microsoft.com/office/powerpoint/2010/main" val="327451089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D018C-8B50-A117-3EC2-A522FA4B0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26148FA5-3C9F-991A-C322-BA1F64AC1097}"/>
              </a:ext>
            </a:extLst>
          </p:cNvPr>
          <p:cNvSpPr txBox="1">
            <a:spLocks/>
          </p:cNvSpPr>
          <p:nvPr/>
        </p:nvSpPr>
        <p:spPr>
          <a:xfrm>
            <a:off x="7607850" y="2144486"/>
            <a:ext cx="4248149" cy="4188278"/>
          </a:xfrm>
          <a:prstGeom prst="roundRect">
            <a:avLst>
              <a:gd name="adj" fmla="val 2360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  <a:effectLst>
            <a:outerShdw blurRad="161358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lIns="108000" tIns="108000" rIns="108000" bIns="10800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igtree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igtree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igtree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igtree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igtre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6525" indent="-136525">
              <a:spcBef>
                <a:spcPct val="0"/>
              </a:spcBef>
              <a:spcAft>
                <a:spcPts val="800"/>
              </a:spcAft>
            </a:pPr>
            <a:endParaRPr lang="en-US" sz="1400">
              <a:solidFill>
                <a:srgbClr val="FFFFFF"/>
              </a:solidFill>
              <a:ea typeface="+mj-ea"/>
              <a:cs typeface="+mj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B0F7E00-D2EF-F55F-5083-0E3918BF8252}"/>
              </a:ext>
            </a:extLst>
          </p:cNvPr>
          <p:cNvSpPr/>
          <p:nvPr/>
        </p:nvSpPr>
        <p:spPr>
          <a:xfrm>
            <a:off x="7751763" y="2297614"/>
            <a:ext cx="3952881" cy="385033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CED951D4-6D7F-95F5-DFD4-FBEAB618CADD}"/>
              </a:ext>
            </a:extLst>
          </p:cNvPr>
          <p:cNvSpPr txBox="1">
            <a:spLocks/>
          </p:cNvSpPr>
          <p:nvPr/>
        </p:nvSpPr>
        <p:spPr>
          <a:xfrm>
            <a:off x="515938" y="525236"/>
            <a:ext cx="7833735" cy="600093"/>
          </a:xfrm>
          <a:prstGeom prst="rect">
            <a:avLst/>
          </a:prstGeom>
        </p:spPr>
        <p:txBody>
          <a:bodyPr vert="horz" lIns="36000" tIns="36000" rIns="36000" bIns="3600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igtree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igtree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igtree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igtree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igtre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400" b="1">
              <a:solidFill>
                <a:srgbClr val="FFFFFF"/>
              </a:solidFill>
              <a:latin typeface="Figtree ExtraBold" pitchFamily="2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DEB8BD9-2288-38F9-5C6E-99D1DA759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 dirty="0">
                <a:solidFill>
                  <a:schemeClr val="bg2"/>
                </a:solidFill>
                <a:latin typeface="Figtree ExtraBold" pitchFamily="2" charset="0"/>
              </a:rPr>
              <a:t>Digging into equity driver analysis to guide messaging updates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962B1CB-21B0-ADF5-5EBA-8A87732190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0A8FDF15-BAC6-1626-C95B-C666C037E8BE}"/>
              </a:ext>
            </a:extLst>
          </p:cNvPr>
          <p:cNvSpPr/>
          <p:nvPr/>
        </p:nvSpPr>
        <p:spPr>
          <a:xfrm>
            <a:off x="515937" y="1458339"/>
            <a:ext cx="6940558" cy="914855"/>
          </a:xfrm>
          <a:prstGeom prst="roundRect">
            <a:avLst>
              <a:gd name="adj" fmla="val 12294"/>
            </a:avLst>
          </a:prstGeom>
          <a:solidFill>
            <a:srgbClr val="0B0E09">
              <a:alpha val="50000"/>
            </a:srgbClr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08000" rtlCol="0" anchor="ctr" anchorCtr="0"/>
          <a:lstStyle/>
          <a:p>
            <a:r>
              <a:rPr lang="en-US" sz="1400" b="1" dirty="0">
                <a:solidFill>
                  <a:srgbClr val="FFFFFF"/>
                </a:solidFill>
                <a:latin typeface="Figtree SemiBold" pitchFamily="2" charset="0"/>
                <a:ea typeface="Calibri" pitchFamily="34" charset="-122"/>
                <a:cs typeface="Calibri" pitchFamily="34" charset="-120"/>
              </a:rPr>
              <a:t>They were able to quantify the campaign's brand impact into specific equity drivers like Price, Superiority, Trust, Loyalty and more.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7E8347D0-9628-EF13-23DF-5080D7901DC2}"/>
              </a:ext>
            </a:extLst>
          </p:cNvPr>
          <p:cNvSpPr/>
          <p:nvPr/>
        </p:nvSpPr>
        <p:spPr>
          <a:xfrm>
            <a:off x="515937" y="2499349"/>
            <a:ext cx="6940558" cy="682528"/>
          </a:xfrm>
          <a:prstGeom prst="roundRect">
            <a:avLst>
              <a:gd name="adj" fmla="val 12294"/>
            </a:avLst>
          </a:prstGeom>
          <a:solidFill>
            <a:srgbClr val="0B0E09">
              <a:alpha val="50000"/>
            </a:srgbClr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08000" rtlCol="0" anchor="ctr" anchorCtr="0"/>
          <a:lstStyle/>
          <a:p>
            <a:r>
              <a:rPr lang="en-US" sz="1400" b="1" dirty="0">
                <a:solidFill>
                  <a:srgbClr val="FFFFFF"/>
                </a:solidFill>
                <a:latin typeface="Figtree SemiBold" pitchFamily="2" charset="0"/>
                <a:ea typeface="Calibri" pitchFamily="34" charset="-122"/>
                <a:cs typeface="Calibri" pitchFamily="34" charset="-120"/>
              </a:rPr>
              <a:t>Details showed how the campaign most impacted Advocacy and Affinity, driving a significant Brand Pulse Score change.</a:t>
            </a:r>
          </a:p>
        </p:txBody>
      </p:sp>
      <p:sp>
        <p:nvSpPr>
          <p:cNvPr id="20" name="Rectangle: Rounded Corners 16">
            <a:extLst>
              <a:ext uri="{FF2B5EF4-FFF2-40B4-BE49-F238E27FC236}">
                <a16:creationId xmlns:a16="http://schemas.microsoft.com/office/drawing/2014/main" id="{B9A3A428-8D75-CFEA-252F-B06B3EF44CB6}"/>
              </a:ext>
            </a:extLst>
          </p:cNvPr>
          <p:cNvSpPr/>
          <p:nvPr/>
        </p:nvSpPr>
        <p:spPr>
          <a:xfrm>
            <a:off x="7608888" y="1458339"/>
            <a:ext cx="4248148" cy="609583"/>
          </a:xfrm>
          <a:prstGeom prst="roundRect">
            <a:avLst/>
          </a:prstGeom>
          <a:solidFill>
            <a:schemeClr val="bg1">
              <a:alpha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b="1" dirty="0">
                <a:solidFill>
                  <a:srgbClr val="FFFFFF"/>
                </a:solidFill>
                <a:latin typeface="Figtree"/>
              </a:rPr>
              <a:t>Campaign had biggest surges in Advocacy and Affinity – messages to reinforce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11EBB3D-E565-6558-AE6A-DD6E5FB5D93A}"/>
              </a:ext>
            </a:extLst>
          </p:cNvPr>
          <p:cNvSpPr/>
          <p:nvPr/>
        </p:nvSpPr>
        <p:spPr>
          <a:xfrm>
            <a:off x="515937" y="3308032"/>
            <a:ext cx="6940558" cy="682528"/>
          </a:xfrm>
          <a:prstGeom prst="roundRect">
            <a:avLst>
              <a:gd name="adj" fmla="val 12294"/>
            </a:avLst>
          </a:prstGeom>
          <a:solidFill>
            <a:srgbClr val="0B0E09">
              <a:alpha val="50000"/>
            </a:srgbClr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08000" rtlCol="0" anchor="ctr" anchorCtr="0"/>
          <a:lstStyle/>
          <a:p>
            <a:r>
              <a:rPr lang="en-US" sz="1400" b="1" dirty="0">
                <a:solidFill>
                  <a:srgbClr val="FFFFFF"/>
                </a:solidFill>
                <a:latin typeface="Figtree SemiBold"/>
                <a:ea typeface="Calibri"/>
                <a:cs typeface="Calibri"/>
              </a:rPr>
              <a:t>They used this to focus their messaging in their updated campaign messaging.</a:t>
            </a:r>
            <a:endParaRPr lang="en-US" sz="1400" b="1" dirty="0">
              <a:solidFill>
                <a:srgbClr val="FFFFFF"/>
              </a:solidFill>
              <a:latin typeface="Figtree SemiBold" pitchFamily="2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3FBCF96A-4FB5-ABC9-B4BC-6BDC03A43EEF}"/>
              </a:ext>
            </a:extLst>
          </p:cNvPr>
          <p:cNvSpPr/>
          <p:nvPr/>
        </p:nvSpPr>
        <p:spPr>
          <a:xfrm>
            <a:off x="515937" y="4116715"/>
            <a:ext cx="6940558" cy="682528"/>
          </a:xfrm>
          <a:prstGeom prst="roundRect">
            <a:avLst>
              <a:gd name="adj" fmla="val 12294"/>
            </a:avLst>
          </a:prstGeom>
          <a:solidFill>
            <a:srgbClr val="0B0E09">
              <a:alpha val="50000"/>
            </a:srgbClr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08000" rtlCol="0" anchor="ctr" anchorCtr="0"/>
          <a:lstStyle/>
          <a:p>
            <a:r>
              <a:rPr lang="en-US" sz="1400" b="1" dirty="0">
                <a:solidFill>
                  <a:srgbClr val="FFFFFF"/>
                </a:solidFill>
                <a:latin typeface="Figtree SemiBold" pitchFamily="2" charset="0"/>
                <a:ea typeface="Calibri" pitchFamily="34" charset="-122"/>
                <a:cs typeface="Calibri" pitchFamily="34" charset="-120"/>
              </a:rPr>
              <a:t>With swift insights, they were able to update creative and spend immediately, in time to impact their campaign.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4AC7BA3-A3ED-DF3C-C1FE-BCEAE0C22829}"/>
              </a:ext>
            </a:extLst>
          </p:cNvPr>
          <p:cNvGrpSpPr/>
          <p:nvPr/>
        </p:nvGrpSpPr>
        <p:grpSpPr>
          <a:xfrm>
            <a:off x="553377" y="5044628"/>
            <a:ext cx="5377055" cy="363985"/>
            <a:chOff x="504094" y="5228262"/>
            <a:chExt cx="4355172" cy="363985"/>
          </a:xfrm>
        </p:grpSpPr>
        <p:sp>
          <p:nvSpPr>
            <p:cNvPr id="12" name="Text 5">
              <a:extLst>
                <a:ext uri="{FF2B5EF4-FFF2-40B4-BE49-F238E27FC236}">
                  <a16:creationId xmlns:a16="http://schemas.microsoft.com/office/drawing/2014/main" id="{171DEB53-AFF0-85DC-58EF-47AC14C8ABB6}"/>
                </a:ext>
              </a:extLst>
            </p:cNvPr>
            <p:cNvSpPr/>
            <p:nvPr/>
          </p:nvSpPr>
          <p:spPr>
            <a:xfrm>
              <a:off x="504094" y="5228262"/>
              <a:ext cx="1370102" cy="360702"/>
            </a:xfrm>
            <a:prstGeom prst="roundRect">
              <a:avLst/>
            </a:prstGeom>
            <a:solidFill>
              <a:schemeClr val="accent5">
                <a:alpha val="97000"/>
              </a:schemeClr>
            </a:solidFill>
            <a:ln>
              <a:solidFill>
                <a:schemeClr val="accent5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Figtree Black" pitchFamily="2" charset="0"/>
                  <a:ea typeface="Calibri" pitchFamily="34" charset="-122"/>
                  <a:cs typeface="Calibri" pitchFamily="34" charset="-120"/>
                </a:rPr>
                <a:t>Faster</a:t>
              </a:r>
            </a:p>
          </p:txBody>
        </p:sp>
        <p:sp>
          <p:nvSpPr>
            <p:cNvPr id="13" name="Text 5">
              <a:extLst>
                <a:ext uri="{FF2B5EF4-FFF2-40B4-BE49-F238E27FC236}">
                  <a16:creationId xmlns:a16="http://schemas.microsoft.com/office/drawing/2014/main" id="{09087D0F-63E1-A742-9993-465FA394C189}"/>
                </a:ext>
              </a:extLst>
            </p:cNvPr>
            <p:cNvSpPr/>
            <p:nvPr/>
          </p:nvSpPr>
          <p:spPr>
            <a:xfrm>
              <a:off x="1996629" y="5228262"/>
              <a:ext cx="1370102" cy="360702"/>
            </a:xfrm>
            <a:prstGeom prst="roundRect">
              <a:avLst/>
            </a:prstGeom>
            <a:solidFill>
              <a:schemeClr val="accent1">
                <a:alpha val="90980"/>
              </a:schemeClr>
            </a:solidFill>
            <a:ln>
              <a:solidFill>
                <a:schemeClr val="tx2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Figtree Black" pitchFamily="2" charset="0"/>
                  <a:ea typeface="Calibri" pitchFamily="34" charset="-122"/>
                  <a:cs typeface="Calibri" pitchFamily="34" charset="-120"/>
                </a:rPr>
                <a:t>Cheaper</a:t>
              </a:r>
            </a:p>
          </p:txBody>
        </p:sp>
        <p:sp>
          <p:nvSpPr>
            <p:cNvPr id="14" name="Text 5">
              <a:extLst>
                <a:ext uri="{FF2B5EF4-FFF2-40B4-BE49-F238E27FC236}">
                  <a16:creationId xmlns:a16="http://schemas.microsoft.com/office/drawing/2014/main" id="{5405122A-1277-416F-A2AE-071BC385A4B2}"/>
                </a:ext>
              </a:extLst>
            </p:cNvPr>
            <p:cNvSpPr/>
            <p:nvPr/>
          </p:nvSpPr>
          <p:spPr>
            <a:xfrm>
              <a:off x="3489164" y="5231545"/>
              <a:ext cx="1370102" cy="360702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rgbClr val="FF0000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Figtree Black" pitchFamily="2" charset="0"/>
                  <a:ea typeface="Calibri" pitchFamily="34" charset="-122"/>
                  <a:cs typeface="Calibri" pitchFamily="34" charset="-120"/>
                </a:rPr>
                <a:t>Better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624DA7A-9ED6-84EA-017B-138EC4C95EF7}"/>
              </a:ext>
            </a:extLst>
          </p:cNvPr>
          <p:cNvGrpSpPr/>
          <p:nvPr/>
        </p:nvGrpSpPr>
        <p:grpSpPr>
          <a:xfrm>
            <a:off x="7751763" y="2297614"/>
            <a:ext cx="3952881" cy="3850330"/>
            <a:chOff x="6373232" y="2147985"/>
            <a:chExt cx="3952881" cy="3850330"/>
          </a:xfrm>
        </p:grpSpPr>
        <p:pic>
          <p:nvPicPr>
            <p:cNvPr id="17" name="Content Placeholder 4">
              <a:extLst>
                <a:ext uri="{FF2B5EF4-FFF2-40B4-BE49-F238E27FC236}">
                  <a16:creationId xmlns:a16="http://schemas.microsoft.com/office/drawing/2014/main" id="{E31A66B6-5C32-B56D-B72D-EE3F4A710F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7421"/>
            <a:stretch/>
          </p:blipFill>
          <p:spPr>
            <a:xfrm>
              <a:off x="6373232" y="2147985"/>
              <a:ext cx="3952881" cy="1885217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0314A2C4-48EB-643A-C67A-E1C8186BCA7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92841" y="4157647"/>
              <a:ext cx="3933272" cy="184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66637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D018C-8B50-A117-3EC2-A522FA4B0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DEB8BD9-2288-38F9-5C6E-99D1DA759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 dirty="0">
                <a:solidFill>
                  <a:schemeClr val="bg2"/>
                </a:solidFill>
                <a:latin typeface="Figtree ExtraBold" pitchFamily="2" charset="0"/>
              </a:rPr>
              <a:t>Got questions? </a:t>
            </a:r>
            <a:r>
              <a:rPr lang="en-US" dirty="0" err="1">
                <a:solidFill>
                  <a:schemeClr val="bg2"/>
                </a:solidFill>
                <a:latin typeface="Figtree ExtraBold" pitchFamily="2" charset="0"/>
              </a:rPr>
              <a:t>i-Genie.ai</a:t>
            </a:r>
            <a:r>
              <a:rPr lang="en-US" dirty="0">
                <a:solidFill>
                  <a:schemeClr val="bg2"/>
                </a:solidFill>
                <a:latin typeface="Figtree ExtraBold" pitchFamily="2" charset="0"/>
              </a:rPr>
              <a:t> has answers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97A3EF9-56AA-C004-712C-35BEF368B7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AU" dirty="0">
                <a:latin typeface="Figtree"/>
              </a:rPr>
              <a:t>Designed for both structured queries and ad hoc querying</a:t>
            </a:r>
          </a:p>
          <a:p>
            <a:endParaRPr lang="en-AU" dirty="0">
              <a:latin typeface="Figtre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00D58EE-C6D1-9ED1-D7C4-6046D5AF9FCA}"/>
              </a:ext>
            </a:extLst>
          </p:cNvPr>
          <p:cNvSpPr txBox="1"/>
          <p:nvPr/>
        </p:nvSpPr>
        <p:spPr>
          <a:xfrm>
            <a:off x="13407390" y="91440"/>
            <a:ext cx="184731" cy="369332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EDDB281-6531-D7B3-ED48-E5A6B79C853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7255" r="9065" b="24393"/>
          <a:stretch>
            <a:fillRect/>
          </a:stretch>
        </p:blipFill>
        <p:spPr>
          <a:xfrm>
            <a:off x="-1" y="284131"/>
            <a:ext cx="12192001" cy="2610710"/>
          </a:xfrm>
          <a:prstGeom prst="rect">
            <a:avLst/>
          </a:prstGeom>
        </p:spPr>
      </p:pic>
      <p:sp>
        <p:nvSpPr>
          <p:cNvPr id="3" name="AutoShape 6">
            <a:extLst>
              <a:ext uri="{FF2B5EF4-FFF2-40B4-BE49-F238E27FC236}">
                <a16:creationId xmlns:a16="http://schemas.microsoft.com/office/drawing/2014/main" id="{AF913211-4257-E9D6-4E36-E4350201E8B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Rectangle: Rounded Corners 11">
            <a:extLst>
              <a:ext uri="{FF2B5EF4-FFF2-40B4-BE49-F238E27FC236}">
                <a16:creationId xmlns:a16="http://schemas.microsoft.com/office/drawing/2014/main" id="{6FFE4429-6EF1-DFFC-0C04-861BBB5FFEBC}"/>
              </a:ext>
            </a:extLst>
          </p:cNvPr>
          <p:cNvSpPr/>
          <p:nvPr/>
        </p:nvSpPr>
        <p:spPr>
          <a:xfrm>
            <a:off x="176781" y="842840"/>
            <a:ext cx="3835335" cy="3273338"/>
          </a:xfrm>
          <a:prstGeom prst="roundRect">
            <a:avLst>
              <a:gd name="adj" fmla="val 2362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4">
            <a:extLst>
              <a:ext uri="{FF2B5EF4-FFF2-40B4-BE49-F238E27FC236}">
                <a16:creationId xmlns:a16="http://schemas.microsoft.com/office/drawing/2014/main" id="{AF4DBF6A-0543-FEF4-6D73-CA88D7AA6E67}"/>
              </a:ext>
            </a:extLst>
          </p:cNvPr>
          <p:cNvSpPr/>
          <p:nvPr/>
        </p:nvSpPr>
        <p:spPr>
          <a:xfrm>
            <a:off x="4142625" y="4211906"/>
            <a:ext cx="3878031" cy="2610710"/>
          </a:xfrm>
          <a:prstGeom prst="roundRect">
            <a:avLst>
              <a:gd name="adj" fmla="val 2504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1">
            <a:extLst>
              <a:ext uri="{FF2B5EF4-FFF2-40B4-BE49-F238E27FC236}">
                <a16:creationId xmlns:a16="http://schemas.microsoft.com/office/drawing/2014/main" id="{7D18ED3D-6AC1-D975-0E38-3EA86F1105B7}"/>
              </a:ext>
            </a:extLst>
          </p:cNvPr>
          <p:cNvSpPr/>
          <p:nvPr/>
        </p:nvSpPr>
        <p:spPr>
          <a:xfrm>
            <a:off x="8134610" y="839422"/>
            <a:ext cx="3902119" cy="3272015"/>
          </a:xfrm>
          <a:prstGeom prst="roundRect">
            <a:avLst>
              <a:gd name="adj" fmla="val 2007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9512DFDC-8BBA-0A2D-B27C-31EB95B6BB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029" y="1364029"/>
            <a:ext cx="3655403" cy="1298332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4A109468-915F-23E8-7DAC-B1763C6B56FF}"/>
              </a:ext>
            </a:extLst>
          </p:cNvPr>
          <p:cNvGrpSpPr/>
          <p:nvPr/>
        </p:nvGrpSpPr>
        <p:grpSpPr>
          <a:xfrm>
            <a:off x="504093" y="3067952"/>
            <a:ext cx="11326119" cy="3385235"/>
            <a:chOff x="504093" y="3549348"/>
            <a:chExt cx="11127535" cy="3385235"/>
          </a:xfrm>
        </p:grpSpPr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7322E50D-1813-630C-50B2-A2E03623B874}"/>
                </a:ext>
              </a:extLst>
            </p:cNvPr>
            <p:cNvSpPr/>
            <p:nvPr/>
          </p:nvSpPr>
          <p:spPr>
            <a:xfrm>
              <a:off x="504093" y="3984290"/>
              <a:ext cx="3642959" cy="2950293"/>
            </a:xfrm>
            <a:prstGeom prst="roundRect">
              <a:avLst>
                <a:gd name="adj" fmla="val 5266"/>
              </a:avLst>
            </a:prstGeom>
            <a:solidFill>
              <a:schemeClr val="accent5">
                <a:alpha val="25000"/>
              </a:schemeClr>
            </a:solidFill>
            <a:ln w="9525">
              <a:solidFill>
                <a:schemeClr val="accent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72000" rIns="108000" bIns="72000" rtlCol="0" anchor="t" anchorCtr="0"/>
            <a:lstStyle/>
            <a:p>
              <a:pPr marL="187325" indent="-187325">
                <a:buFont typeface="Arial" panose="020B0604020202020204" pitchFamily="34" charset="0"/>
                <a:buChar char="•"/>
              </a:pPr>
              <a:r>
                <a:rPr lang="en-US" sz="1400" b="1" dirty="0">
                  <a:solidFill>
                    <a:srgbClr val="FFFFFF"/>
                  </a:solidFill>
                  <a:latin typeface="Figtree SemiBold" pitchFamily="2" charset="0"/>
                  <a:ea typeface="Calibri" pitchFamily="34" charset="-122"/>
                  <a:cs typeface="Calibri" pitchFamily="34" charset="-120"/>
                </a:rPr>
                <a:t>Monitor brand equity in near real-time, so you can react and adapt marketing spend</a:t>
              </a:r>
            </a:p>
            <a:p>
              <a:pPr marL="187325" indent="-187325">
                <a:buFont typeface="Arial" panose="020B0604020202020204" pitchFamily="34" charset="0"/>
                <a:buChar char="•"/>
              </a:pPr>
              <a:endParaRPr lang="en-US" sz="1400" b="1" dirty="0">
                <a:solidFill>
                  <a:srgbClr val="FFFFFF"/>
                </a:solidFill>
                <a:latin typeface="Figtree SemiBold" pitchFamily="2" charset="0"/>
                <a:ea typeface="Calibri" pitchFamily="34" charset="-122"/>
                <a:cs typeface="Calibri" pitchFamily="34" charset="-120"/>
              </a:endParaRPr>
            </a:p>
            <a:p>
              <a:pPr marL="187325" indent="-187325">
                <a:buFont typeface="Arial" panose="020B0604020202020204" pitchFamily="34" charset="0"/>
                <a:buChar char="•"/>
              </a:pPr>
              <a:r>
                <a:rPr lang="en-US" sz="1400" b="1" dirty="0">
                  <a:solidFill>
                    <a:srgbClr val="FFFFFF"/>
                  </a:solidFill>
                  <a:latin typeface="Figtree SemiBold" pitchFamily="2" charset="0"/>
                  <a:ea typeface="Calibri" pitchFamily="34" charset="-122"/>
                  <a:cs typeface="Calibri" pitchFamily="34" charset="-120"/>
                </a:rPr>
                <a:t>Align social and review signals all in one place without additional data engineering</a:t>
              </a:r>
            </a:p>
            <a:p>
              <a:pPr marL="187325" indent="-187325">
                <a:buFont typeface="Arial" panose="020B0604020202020204" pitchFamily="34" charset="0"/>
                <a:buChar char="•"/>
              </a:pPr>
              <a:endParaRPr lang="en-US" sz="1400" b="1" dirty="0">
                <a:solidFill>
                  <a:srgbClr val="FFFFFF"/>
                </a:solidFill>
                <a:latin typeface="Figtree SemiBold" pitchFamily="2" charset="0"/>
                <a:ea typeface="Calibri" pitchFamily="34" charset="-122"/>
                <a:cs typeface="Calibri" pitchFamily="34" charset="-120"/>
              </a:endParaRPr>
            </a:p>
            <a:p>
              <a:pPr marL="187325" indent="-187325">
                <a:buFont typeface="Arial" panose="020B0604020202020204" pitchFamily="34" charset="0"/>
                <a:buChar char="•"/>
              </a:pPr>
              <a:r>
                <a:rPr lang="en-US" sz="1400" b="1" dirty="0">
                  <a:solidFill>
                    <a:srgbClr val="FFFFFF"/>
                  </a:solidFill>
                  <a:latin typeface="Figtree SemiBold" pitchFamily="2" charset="0"/>
                  <a:ea typeface="Calibri" pitchFamily="34" charset="-122"/>
                  <a:cs typeface="Calibri" pitchFamily="34" charset="-120"/>
                </a:rPr>
                <a:t>Track all competitors, before they become imminent threats</a:t>
              </a:r>
            </a:p>
          </p:txBody>
        </p:sp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6EA6CB03-42AD-22AC-50B7-62C2C78EE01B}"/>
                </a:ext>
              </a:extLst>
            </p:cNvPr>
            <p:cNvSpPr/>
            <p:nvPr/>
          </p:nvSpPr>
          <p:spPr>
            <a:xfrm>
              <a:off x="4241708" y="3984290"/>
              <a:ext cx="3642959" cy="2950293"/>
            </a:xfrm>
            <a:prstGeom prst="roundRect">
              <a:avLst>
                <a:gd name="adj" fmla="val 5266"/>
              </a:avLst>
            </a:prstGeom>
            <a:solidFill>
              <a:schemeClr val="accent1">
                <a:alpha val="25000"/>
              </a:schemeClr>
            </a:solidFill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72000" rIns="108000" bIns="72000" rtlCol="0" anchor="t" anchorCtr="0"/>
            <a:lstStyle/>
            <a:p>
              <a:pPr marL="187325" indent="-187325">
                <a:buFont typeface="Arial" panose="020B0604020202020204" pitchFamily="34" charset="0"/>
                <a:buChar char="•"/>
              </a:pPr>
              <a:r>
                <a:rPr lang="en-US" sz="1400" b="1" dirty="0">
                  <a:solidFill>
                    <a:srgbClr val="FFFFFF"/>
                  </a:solidFill>
                  <a:latin typeface="Figtree SemiBold" pitchFamily="2" charset="0"/>
                  <a:cs typeface="Calibri" pitchFamily="34" charset="-120"/>
                </a:rPr>
                <a:t>Costs 3-6x less than surveys</a:t>
              </a:r>
            </a:p>
            <a:p>
              <a:pPr marL="187325" indent="-187325"/>
              <a:endParaRPr lang="en-US" sz="1400" b="1" dirty="0">
                <a:solidFill>
                  <a:srgbClr val="FFFFFF"/>
                </a:solidFill>
                <a:latin typeface="Figtree SemiBold" pitchFamily="2" charset="0"/>
                <a:ea typeface="Calibri" pitchFamily="34" charset="-122"/>
                <a:cs typeface="Calibri" pitchFamily="34" charset="-120"/>
              </a:endParaRPr>
            </a:p>
            <a:p>
              <a:pPr marL="187325" indent="-187325">
                <a:buFont typeface="Arial" panose="020B0604020202020204" pitchFamily="34" charset="0"/>
                <a:buChar char="•"/>
              </a:pPr>
              <a:r>
                <a:rPr lang="en-US" sz="1400" b="1" dirty="0">
                  <a:solidFill>
                    <a:srgbClr val="FFFFFF"/>
                  </a:solidFill>
                  <a:latin typeface="Figtree SemiBold" pitchFamily="2" charset="0"/>
                  <a:cs typeface="Calibri" pitchFamily="34" charset="-120"/>
                </a:rPr>
                <a:t>Provides access to all your brand managers for a fixed price</a:t>
              </a:r>
            </a:p>
            <a:p>
              <a:pPr marL="187325" indent="-187325">
                <a:buFont typeface="Arial" panose="020B0604020202020204" pitchFamily="34" charset="0"/>
                <a:buChar char="•"/>
              </a:pPr>
              <a:endParaRPr lang="en-US" sz="1400" b="1" dirty="0">
                <a:solidFill>
                  <a:srgbClr val="FFFFFF"/>
                </a:solidFill>
                <a:latin typeface="Figtree SemiBold" pitchFamily="2" charset="0"/>
                <a:cs typeface="Calibri" pitchFamily="34" charset="-120"/>
              </a:endParaRPr>
            </a:p>
            <a:p>
              <a:pPr marL="187325" indent="-187325">
                <a:buFont typeface="Arial" panose="020B0604020202020204" pitchFamily="34" charset="0"/>
                <a:buChar char="•"/>
              </a:pPr>
              <a:r>
                <a:rPr lang="en-US" sz="1400" b="1" dirty="0">
                  <a:solidFill>
                    <a:srgbClr val="FFFFFF"/>
                  </a:solidFill>
                  <a:latin typeface="Figtree SemiBold" pitchFamily="2" charset="0"/>
                  <a:cs typeface="Calibri" pitchFamily="34" charset="-120"/>
                </a:rPr>
                <a:t>Leverages social and review investment across other </a:t>
              </a:r>
              <a:r>
                <a:rPr lang="en-US" sz="1400" b="1" dirty="0" err="1">
                  <a:solidFill>
                    <a:srgbClr val="FFFFFF"/>
                  </a:solidFill>
                  <a:latin typeface="Figtree SemiBold" pitchFamily="2" charset="0"/>
                  <a:cs typeface="Calibri" pitchFamily="34" charset="-120"/>
                </a:rPr>
                <a:t>i-Genie.ai</a:t>
              </a:r>
              <a:r>
                <a:rPr lang="en-US" sz="1400" b="1" dirty="0">
                  <a:solidFill>
                    <a:srgbClr val="FFFFFF"/>
                  </a:solidFill>
                  <a:latin typeface="Figtree SemiBold" pitchFamily="2" charset="0"/>
                  <a:cs typeface="Calibri" pitchFamily="34" charset="-120"/>
                </a:rPr>
                <a:t> products</a:t>
              </a:r>
            </a:p>
            <a:p>
              <a:pPr marL="187325" indent="-187325">
                <a:buFont typeface="Arial" panose="020B0604020202020204" pitchFamily="34" charset="0"/>
                <a:buChar char="•"/>
              </a:pPr>
              <a:endParaRPr lang="en-US" sz="1400" b="1" dirty="0">
                <a:solidFill>
                  <a:srgbClr val="FFFFFF"/>
                </a:solidFill>
                <a:latin typeface="Figtree SemiBold" pitchFamily="2" charset="0"/>
                <a:cs typeface="Calibri" pitchFamily="34" charset="-120"/>
              </a:endParaRPr>
            </a:p>
            <a:p>
              <a:pPr marL="187325" indent="-187325">
                <a:buFont typeface="Arial" panose="020B0604020202020204" pitchFamily="34" charset="0"/>
                <a:buChar char="•"/>
              </a:pPr>
              <a:r>
                <a:rPr lang="en-US" sz="1400" b="1" dirty="0">
                  <a:solidFill>
                    <a:srgbClr val="FFFFFF"/>
                  </a:solidFill>
                  <a:latin typeface="Figtree SemiBold" pitchFamily="2" charset="0"/>
                  <a:cs typeface="Calibri" pitchFamily="34" charset="-120"/>
                </a:rPr>
                <a:t>Provides Presto, our GenAI to drill down without custom internal requests</a:t>
              </a:r>
            </a:p>
            <a:p>
              <a:pPr marL="187325" indent="-187325"/>
              <a:endParaRPr lang="en-US" sz="1400" b="1" dirty="0">
                <a:solidFill>
                  <a:srgbClr val="FFFFFF"/>
                </a:solidFill>
                <a:latin typeface="Figtree SemiBold" pitchFamily="2" charset="0"/>
                <a:ea typeface="Calibri" pitchFamily="34" charset="-122"/>
                <a:cs typeface="Calibri" pitchFamily="34" charset="-120"/>
              </a:endParaRPr>
            </a:p>
          </p:txBody>
        </p:sp>
        <p:sp>
          <p:nvSpPr>
            <p:cNvPr id="27" name="Rounded Rectangle 26">
              <a:extLst>
                <a:ext uri="{FF2B5EF4-FFF2-40B4-BE49-F238E27FC236}">
                  <a16:creationId xmlns:a16="http://schemas.microsoft.com/office/drawing/2014/main" id="{8706557C-364A-F991-FB8E-77D5029E22E6}"/>
                </a:ext>
              </a:extLst>
            </p:cNvPr>
            <p:cNvSpPr/>
            <p:nvPr/>
          </p:nvSpPr>
          <p:spPr>
            <a:xfrm>
              <a:off x="7988669" y="3984290"/>
              <a:ext cx="3642959" cy="2950293"/>
            </a:xfrm>
            <a:prstGeom prst="roundRect">
              <a:avLst>
                <a:gd name="adj" fmla="val 5266"/>
              </a:avLst>
            </a:prstGeom>
            <a:solidFill>
              <a:schemeClr val="accent3">
                <a:alpha val="25000"/>
              </a:schemeClr>
            </a:solidFill>
            <a:ln w="952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72000" rIns="108000" bIns="72000" rtlCol="0" anchor="t" anchorCtr="0"/>
            <a:lstStyle/>
            <a:p>
              <a:pPr marL="187325" indent="-187325">
                <a:buFont typeface="Arial" panose="020B0604020202020204" pitchFamily="34" charset="0"/>
                <a:buChar char="•"/>
              </a:pPr>
              <a:r>
                <a:rPr lang="en-US" sz="1400" b="1" dirty="0">
                  <a:solidFill>
                    <a:srgbClr val="FFFFFF"/>
                  </a:solidFill>
                  <a:latin typeface="Figtree SemiBold" pitchFamily="2" charset="0"/>
                  <a:cs typeface="Calibri" pitchFamily="34" charset="-120"/>
                </a:rPr>
                <a:t>Uses 1,000x+ feedback of limited surveys</a:t>
              </a:r>
            </a:p>
            <a:p>
              <a:pPr marL="187325" indent="-187325">
                <a:buFont typeface="Arial" panose="020B0604020202020204" pitchFamily="34" charset="0"/>
                <a:buChar char="•"/>
              </a:pPr>
              <a:endParaRPr lang="en-US" sz="1400" b="1" dirty="0">
                <a:solidFill>
                  <a:srgbClr val="FFFFFF"/>
                </a:solidFill>
                <a:latin typeface="Figtree SemiBold" pitchFamily="2" charset="0"/>
                <a:cs typeface="Calibri" pitchFamily="34" charset="-120"/>
              </a:endParaRPr>
            </a:p>
            <a:p>
              <a:pPr marL="187325" indent="-187325">
                <a:buFont typeface="Arial" panose="020B0604020202020204" pitchFamily="34" charset="0"/>
                <a:buChar char="•"/>
              </a:pPr>
              <a:r>
                <a:rPr lang="en-US" sz="1400" b="1" dirty="0">
                  <a:solidFill>
                    <a:srgbClr val="FFFFFF"/>
                  </a:solidFill>
                  <a:latin typeface="Figtree SemiBold" pitchFamily="2" charset="0"/>
                  <a:cs typeface="Calibri" pitchFamily="34" charset="-120"/>
                </a:rPr>
                <a:t>Tracks all competitors, not just 10-12, with unlimited attribute tracking</a:t>
              </a:r>
            </a:p>
            <a:p>
              <a:pPr marL="187325" indent="-187325">
                <a:buFont typeface="Arial" panose="020B0604020202020204" pitchFamily="34" charset="0"/>
                <a:buChar char="•"/>
              </a:pPr>
              <a:endParaRPr lang="en-US" sz="1400" b="1" dirty="0">
                <a:solidFill>
                  <a:srgbClr val="FFFFFF"/>
                </a:solidFill>
                <a:latin typeface="Figtree SemiBold" pitchFamily="2" charset="0"/>
                <a:cs typeface="Calibri" pitchFamily="34" charset="-120"/>
              </a:endParaRPr>
            </a:p>
            <a:p>
              <a:pPr marL="187325" indent="-187325">
                <a:buFont typeface="Arial" panose="020B0604020202020204" pitchFamily="34" charset="0"/>
                <a:buChar char="•"/>
              </a:pPr>
              <a:r>
                <a:rPr lang="en-US" sz="1400" b="1" dirty="0">
                  <a:solidFill>
                    <a:srgbClr val="FFFFFF"/>
                  </a:solidFill>
                  <a:latin typeface="Figtree SemiBold" pitchFamily="2" charset="0"/>
                  <a:cs typeface="Calibri" pitchFamily="34" charset="-120"/>
                </a:rPr>
                <a:t>Analyzes 7 key pillars vs. traditional 3</a:t>
              </a:r>
            </a:p>
            <a:p>
              <a:pPr marL="187325" indent="-187325">
                <a:buFont typeface="Arial" panose="020B0604020202020204" pitchFamily="34" charset="0"/>
                <a:buChar char="•"/>
              </a:pPr>
              <a:endParaRPr lang="en-US" sz="1400" b="1" dirty="0">
                <a:solidFill>
                  <a:srgbClr val="FFFFFF"/>
                </a:solidFill>
                <a:latin typeface="Figtree SemiBold" pitchFamily="2" charset="0"/>
                <a:cs typeface="Calibri" pitchFamily="34" charset="-120"/>
              </a:endParaRPr>
            </a:p>
            <a:p>
              <a:pPr marL="187325" indent="-187325">
                <a:buFont typeface="Arial" panose="020B0604020202020204" pitchFamily="34" charset="0"/>
                <a:buChar char="•"/>
              </a:pPr>
              <a:r>
                <a:rPr lang="en-US" sz="1400" b="1" dirty="0">
                  <a:solidFill>
                    <a:srgbClr val="FFFFFF"/>
                  </a:solidFill>
                  <a:latin typeface="Figtree SemiBold" pitchFamily="2" charset="0"/>
                  <a:cs typeface="Calibri" pitchFamily="34" charset="-120"/>
                </a:rPr>
                <a:t>Measures 2-year history immediately</a:t>
              </a:r>
            </a:p>
            <a:p>
              <a:pPr marL="187325" indent="-187325">
                <a:buFont typeface="Arial" panose="020B0604020202020204" pitchFamily="34" charset="0"/>
                <a:buChar char="•"/>
              </a:pPr>
              <a:endParaRPr lang="en-US" sz="1400" b="1" dirty="0">
                <a:solidFill>
                  <a:srgbClr val="FFFFFF"/>
                </a:solidFill>
                <a:latin typeface="Figtree SemiBold" pitchFamily="2" charset="0"/>
                <a:cs typeface="Calibri" pitchFamily="34" charset="-120"/>
              </a:endParaRPr>
            </a:p>
            <a:p>
              <a:pPr marL="187325" indent="-187325">
                <a:buFont typeface="Arial" panose="020B0604020202020204" pitchFamily="34" charset="0"/>
                <a:buChar char="•"/>
              </a:pPr>
              <a:r>
                <a:rPr lang="en-US" sz="1400" b="1" dirty="0">
                  <a:solidFill>
                    <a:srgbClr val="FFFFFF"/>
                  </a:solidFill>
                  <a:latin typeface="Figtree SemiBold" pitchFamily="2" charset="0"/>
                  <a:cs typeface="Calibri" pitchFamily="34" charset="-120"/>
                </a:rPr>
                <a:t>Synthesizes key equity drivers with AI</a:t>
              </a:r>
              <a:endParaRPr lang="en-US" sz="1400" b="1" dirty="0">
                <a:solidFill>
                  <a:srgbClr val="FFFFFF"/>
                </a:solidFill>
                <a:latin typeface="Figtree SemiBold" pitchFamily="2" charset="0"/>
                <a:ea typeface="Calibri" pitchFamily="34" charset="-122"/>
                <a:cs typeface="Calibri" pitchFamily="34" charset="-120"/>
              </a:endParaRPr>
            </a:p>
          </p:txBody>
        </p:sp>
        <p:sp>
          <p:nvSpPr>
            <p:cNvPr id="29" name="Text 5">
              <a:extLst>
                <a:ext uri="{FF2B5EF4-FFF2-40B4-BE49-F238E27FC236}">
                  <a16:creationId xmlns:a16="http://schemas.microsoft.com/office/drawing/2014/main" id="{0B9C3C49-9324-394B-571E-2C620AF1EB59}"/>
                </a:ext>
              </a:extLst>
            </p:cNvPr>
            <p:cNvSpPr/>
            <p:nvPr/>
          </p:nvSpPr>
          <p:spPr>
            <a:xfrm>
              <a:off x="504093" y="3549348"/>
              <a:ext cx="3642956" cy="360702"/>
            </a:xfrm>
            <a:prstGeom prst="roundRect">
              <a:avLst/>
            </a:prstGeom>
            <a:solidFill>
              <a:schemeClr val="accent5">
                <a:alpha val="97000"/>
              </a:schemeClr>
            </a:solidFill>
            <a:ln>
              <a:solidFill>
                <a:schemeClr val="accent5"/>
              </a:solidFill>
            </a:ln>
          </p:spPr>
          <p:txBody>
            <a:bodyPr wrap="square" lIns="360000" tIns="0" rIns="0" bIns="0" rtlCol="0" anchor="ctr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Figtree Black" pitchFamily="2" charset="0"/>
                  <a:ea typeface="Calibri" pitchFamily="34" charset="-122"/>
                  <a:cs typeface="Calibri" pitchFamily="34" charset="-120"/>
                </a:rPr>
                <a:t>Faster</a:t>
              </a:r>
            </a:p>
          </p:txBody>
        </p:sp>
        <p:sp>
          <p:nvSpPr>
            <p:cNvPr id="30" name="Text 5">
              <a:extLst>
                <a:ext uri="{FF2B5EF4-FFF2-40B4-BE49-F238E27FC236}">
                  <a16:creationId xmlns:a16="http://schemas.microsoft.com/office/drawing/2014/main" id="{65D482D9-74DC-84E0-1A98-B265F606D815}"/>
                </a:ext>
              </a:extLst>
            </p:cNvPr>
            <p:cNvSpPr/>
            <p:nvPr/>
          </p:nvSpPr>
          <p:spPr>
            <a:xfrm>
              <a:off x="4241708" y="3549348"/>
              <a:ext cx="3642956" cy="360702"/>
            </a:xfrm>
            <a:prstGeom prst="roundRect">
              <a:avLst/>
            </a:prstGeom>
            <a:solidFill>
              <a:schemeClr val="accent1">
                <a:alpha val="90980"/>
              </a:schemeClr>
            </a:solidFill>
            <a:ln>
              <a:solidFill>
                <a:schemeClr val="tx2"/>
              </a:solidFill>
            </a:ln>
          </p:spPr>
          <p:txBody>
            <a:bodyPr wrap="square" lIns="360000" tIns="0" rIns="0" bIns="0" rtlCol="0" anchor="ctr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Figtree Black" pitchFamily="2" charset="0"/>
                  <a:ea typeface="Calibri" pitchFamily="34" charset="-122"/>
                  <a:cs typeface="Calibri" pitchFamily="34" charset="-120"/>
                </a:rPr>
                <a:t>Cheaper</a:t>
              </a:r>
            </a:p>
          </p:txBody>
        </p:sp>
        <p:sp>
          <p:nvSpPr>
            <p:cNvPr id="31" name="Text 5">
              <a:extLst>
                <a:ext uri="{FF2B5EF4-FFF2-40B4-BE49-F238E27FC236}">
                  <a16:creationId xmlns:a16="http://schemas.microsoft.com/office/drawing/2014/main" id="{9805EE23-DA5C-CD14-B8BD-775FD7A2B659}"/>
                </a:ext>
              </a:extLst>
            </p:cNvPr>
            <p:cNvSpPr/>
            <p:nvPr/>
          </p:nvSpPr>
          <p:spPr>
            <a:xfrm>
              <a:off x="7988669" y="3549348"/>
              <a:ext cx="3642956" cy="360702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rgbClr val="FF0000"/>
              </a:solidFill>
            </a:ln>
          </p:spPr>
          <p:txBody>
            <a:bodyPr wrap="square" lIns="360000" tIns="0" rIns="0" bIns="0" rtlCol="0" anchor="ctr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Figtree Black" pitchFamily="2" charset="0"/>
                  <a:ea typeface="Calibri" pitchFamily="34" charset="-122"/>
                  <a:cs typeface="Calibri" pitchFamily="34" charset="-120"/>
                </a:rPr>
                <a:t>Better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6772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D018C-8B50-A117-3EC2-A522FA4B0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B914503E-5160-71A2-698A-5DEF470F41A3}"/>
              </a:ext>
            </a:extLst>
          </p:cNvPr>
          <p:cNvSpPr/>
          <p:nvPr/>
        </p:nvSpPr>
        <p:spPr>
          <a:xfrm>
            <a:off x="515938" y="1530880"/>
            <a:ext cx="6295554" cy="2950104"/>
          </a:xfrm>
          <a:prstGeom prst="roundRect">
            <a:avLst>
              <a:gd name="adj" fmla="val 6454"/>
            </a:avLst>
          </a:prstGeom>
          <a:solidFill>
            <a:srgbClr val="000000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288000" rtlCol="0" anchor="b"/>
          <a:lstStyle/>
          <a:p>
            <a:pPr algn="ctr"/>
            <a:r>
              <a:rPr lang="en-US" sz="2000" b="1" dirty="0">
                <a:solidFill>
                  <a:schemeClr val="accent2"/>
                </a:solidFill>
                <a:latin typeface="Figtree" pitchFamily="2" charset="0"/>
              </a:rPr>
              <a:t>Are you ready for </a:t>
            </a:r>
            <a:r>
              <a:rPr lang="en-US" sz="2000" b="1" dirty="0">
                <a:solidFill>
                  <a:schemeClr val="accent5"/>
                </a:solidFill>
                <a:latin typeface="Figtree" pitchFamily="2" charset="0"/>
              </a:rPr>
              <a:t>faster, </a:t>
            </a:r>
            <a:r>
              <a:rPr lang="en-US" sz="2000" b="1" dirty="0">
                <a:solidFill>
                  <a:schemeClr val="accent1"/>
                </a:solidFill>
                <a:latin typeface="Figtree" pitchFamily="2" charset="0"/>
              </a:rPr>
              <a:t>cheaper, </a:t>
            </a:r>
            <a:r>
              <a:rPr lang="en-US" sz="2000" b="1" dirty="0">
                <a:solidFill>
                  <a:schemeClr val="accent3"/>
                </a:solidFill>
                <a:latin typeface="Figtree" pitchFamily="2" charset="0"/>
              </a:rPr>
              <a:t>better</a:t>
            </a:r>
          </a:p>
          <a:p>
            <a:pPr algn="ctr"/>
            <a:r>
              <a:rPr lang="en-US" sz="2000" b="1" dirty="0">
                <a:solidFill>
                  <a:schemeClr val="accent2"/>
                </a:solidFill>
                <a:latin typeface="Figtree" pitchFamily="2" charset="0"/>
              </a:rPr>
              <a:t>brand equity tracking? 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CED951D4-6D7F-95F5-DFD4-FBEAB618CADD}"/>
              </a:ext>
            </a:extLst>
          </p:cNvPr>
          <p:cNvSpPr txBox="1">
            <a:spLocks/>
          </p:cNvSpPr>
          <p:nvPr/>
        </p:nvSpPr>
        <p:spPr>
          <a:xfrm>
            <a:off x="515938" y="525236"/>
            <a:ext cx="7833735" cy="600093"/>
          </a:xfrm>
          <a:prstGeom prst="rect">
            <a:avLst/>
          </a:prstGeom>
        </p:spPr>
        <p:txBody>
          <a:bodyPr vert="horz" lIns="36000" tIns="36000" rIns="36000" bIns="3600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igtree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igtree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igtree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igtree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igtre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400" b="1">
              <a:solidFill>
                <a:srgbClr val="FFFFFF"/>
              </a:solidFill>
              <a:latin typeface="Figtree ExtraBold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00D58EE-C6D1-9ED1-D7C4-6046D5AF9FCA}"/>
              </a:ext>
            </a:extLst>
          </p:cNvPr>
          <p:cNvSpPr txBox="1"/>
          <p:nvPr/>
        </p:nvSpPr>
        <p:spPr>
          <a:xfrm>
            <a:off x="13407390" y="91440"/>
            <a:ext cx="184731" cy="369332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40" name="Picture 39">
            <a:hlinkClick r:id="rId4"/>
            <a:extLst>
              <a:ext uri="{FF2B5EF4-FFF2-40B4-BE49-F238E27FC236}">
                <a16:creationId xmlns:a16="http://schemas.microsoft.com/office/drawing/2014/main" id="{AA7156C7-776B-9A16-BAFB-6B8656F7A9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53250" y="2184299"/>
            <a:ext cx="2620930" cy="930906"/>
          </a:xfrm>
          <a:prstGeom prst="rect">
            <a:avLst/>
          </a:prstGeom>
        </p:spPr>
      </p:pic>
      <p:sp>
        <p:nvSpPr>
          <p:cNvPr id="41" name="Rounded Rectangle 40">
            <a:hlinkClick r:id="rId6"/>
            <a:extLst>
              <a:ext uri="{FF2B5EF4-FFF2-40B4-BE49-F238E27FC236}">
                <a16:creationId xmlns:a16="http://schemas.microsoft.com/office/drawing/2014/main" id="{D5BE75BD-FA64-6AF3-27D6-E919EA662BF3}"/>
              </a:ext>
            </a:extLst>
          </p:cNvPr>
          <p:cNvSpPr/>
          <p:nvPr/>
        </p:nvSpPr>
        <p:spPr>
          <a:xfrm>
            <a:off x="559477" y="4639733"/>
            <a:ext cx="6208477" cy="741893"/>
          </a:xfrm>
          <a:prstGeom prst="roundRect">
            <a:avLst>
              <a:gd name="adj" fmla="val 11019"/>
            </a:avLst>
          </a:prstGeom>
          <a:gradFill>
            <a:gsLst>
              <a:gs pos="92000">
                <a:schemeClr val="accent1"/>
              </a:gs>
              <a:gs pos="37000">
                <a:schemeClr val="accent6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Figtree Black"/>
              </a:rPr>
              <a:t>Reach out to us at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Figtree Black"/>
              </a:rPr>
              <a:t>contact@i-genie.ai</a:t>
            </a:r>
            <a:endParaRPr lang="en-US" sz="2000" dirty="0">
              <a:solidFill>
                <a:schemeClr val="tx1">
                  <a:lumMod val="50000"/>
                </a:schemeClr>
              </a:solidFill>
              <a:latin typeface="Figtree Black" pitchFamily="2" charset="0"/>
            </a:endParaRPr>
          </a:p>
        </p:txBody>
      </p:sp>
      <p:pic>
        <p:nvPicPr>
          <p:cNvPr id="46" name="Picture 45">
            <a:hlinkClick r:id="rId7"/>
            <a:extLst>
              <a:ext uri="{FF2B5EF4-FFF2-40B4-BE49-F238E27FC236}">
                <a16:creationId xmlns:a16="http://schemas.microsoft.com/office/drawing/2014/main" id="{ECF013CD-5BFD-1272-7630-283670ECD88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91357" y="2815140"/>
            <a:ext cx="1267207" cy="226480"/>
          </a:xfrm>
          <a:prstGeom prst="rect">
            <a:avLst/>
          </a:prstGeom>
        </p:spPr>
      </p:pic>
      <p:pic>
        <p:nvPicPr>
          <p:cNvPr id="47" name="Picture 46">
            <a:hlinkClick r:id="rId9"/>
            <a:extLst>
              <a:ext uri="{FF2B5EF4-FFF2-40B4-BE49-F238E27FC236}">
                <a16:creationId xmlns:a16="http://schemas.microsoft.com/office/drawing/2014/main" id="{B6C940A0-4762-ADBA-95EE-D023F2ACB19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91357" y="3218958"/>
            <a:ext cx="1461332" cy="221087"/>
          </a:xfrm>
          <a:prstGeom prst="rect">
            <a:avLst/>
          </a:prstGeom>
        </p:spPr>
      </p:pic>
      <p:pic>
        <p:nvPicPr>
          <p:cNvPr id="48" name="Picture 47">
            <a:hlinkClick r:id="rId11"/>
            <a:extLst>
              <a:ext uri="{FF2B5EF4-FFF2-40B4-BE49-F238E27FC236}">
                <a16:creationId xmlns:a16="http://schemas.microsoft.com/office/drawing/2014/main" id="{31E6759D-58A1-4BEE-D7B1-7E46A3554C9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91357" y="3617383"/>
            <a:ext cx="1202498" cy="215695"/>
          </a:xfrm>
          <a:prstGeom prst="rect">
            <a:avLst/>
          </a:prstGeom>
        </p:spPr>
      </p:pic>
      <p:pic>
        <p:nvPicPr>
          <p:cNvPr id="49" name="Picture 48">
            <a:hlinkClick r:id="rId13"/>
            <a:extLst>
              <a:ext uri="{FF2B5EF4-FFF2-40B4-BE49-F238E27FC236}">
                <a16:creationId xmlns:a16="http://schemas.microsoft.com/office/drawing/2014/main" id="{CF12E642-FF2B-93C4-888D-10EF84DEDEC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191357" y="4010416"/>
            <a:ext cx="1650065" cy="231872"/>
          </a:xfrm>
          <a:prstGeom prst="rect">
            <a:avLst/>
          </a:prstGeom>
        </p:spPr>
      </p:pic>
      <p:pic>
        <p:nvPicPr>
          <p:cNvPr id="50" name="Picture 49">
            <a:hlinkClick r:id="rId15"/>
            <a:extLst>
              <a:ext uri="{FF2B5EF4-FFF2-40B4-BE49-F238E27FC236}">
                <a16:creationId xmlns:a16="http://schemas.microsoft.com/office/drawing/2014/main" id="{5CC33DB8-6974-B245-511F-7CCEDD1D6CA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191357" y="4419626"/>
            <a:ext cx="965234" cy="215695"/>
          </a:xfrm>
          <a:prstGeom prst="rect">
            <a:avLst/>
          </a:prstGeom>
        </p:spPr>
      </p:pic>
      <p:pic>
        <p:nvPicPr>
          <p:cNvPr id="51" name="Picture 50">
            <a:hlinkClick r:id="rId17"/>
            <a:extLst>
              <a:ext uri="{FF2B5EF4-FFF2-40B4-BE49-F238E27FC236}">
                <a16:creationId xmlns:a16="http://schemas.microsoft.com/office/drawing/2014/main" id="{9520BB4C-29C8-B396-41AA-2E4AEC664C1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191357" y="4812657"/>
            <a:ext cx="959842" cy="231872"/>
          </a:xfrm>
          <a:prstGeom prst="rect">
            <a:avLst/>
          </a:prstGeom>
        </p:spPr>
      </p:pic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F80DBD95-9242-EA08-0E2B-6076FFE5C854}"/>
              </a:ext>
            </a:extLst>
          </p:cNvPr>
          <p:cNvCxnSpPr>
            <a:cxnSpLocks/>
          </p:cNvCxnSpPr>
          <p:nvPr/>
        </p:nvCxnSpPr>
        <p:spPr>
          <a:xfrm flipH="1">
            <a:off x="7191357" y="2614615"/>
            <a:ext cx="4074609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DDAAF3CD-B8DF-FA55-22EF-593D5C932445}"/>
              </a:ext>
            </a:extLst>
          </p:cNvPr>
          <p:cNvCxnSpPr>
            <a:cxnSpLocks/>
          </p:cNvCxnSpPr>
          <p:nvPr/>
        </p:nvCxnSpPr>
        <p:spPr>
          <a:xfrm flipH="1">
            <a:off x="7191357" y="5360991"/>
            <a:ext cx="4074609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EAC92CA7-AE61-18BE-E591-AE9DF7E77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350376-2B6B-DF48-0DA4-00C3FD822F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logo with white text and yellow swirls&#10;&#10;AI-generated content may be incorrect.">
            <a:extLst>
              <a:ext uri="{FF2B5EF4-FFF2-40B4-BE49-F238E27FC236}">
                <a16:creationId xmlns:a16="http://schemas.microsoft.com/office/drawing/2014/main" id="{B0C43AF1-1FE7-7E01-911C-0F16291F8FA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191551" y="1532563"/>
            <a:ext cx="2305552" cy="91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103718"/>
      </p:ext>
    </p:extLst>
  </p:cSld>
  <p:clrMapOvr>
    <a:masterClrMapping/>
  </p:clrMapOvr>
</p:sld>
</file>

<file path=ppt/theme/theme1.xml><?xml version="1.0" encoding="utf-8"?>
<a:theme xmlns:a="http://schemas.openxmlformats.org/drawingml/2006/main" name="i-Genie Dark">
  <a:themeElements>
    <a:clrScheme name="i-Genie">
      <a:dk1>
        <a:srgbClr val="363751"/>
      </a:dk1>
      <a:lt1>
        <a:srgbClr val="60BCC6"/>
      </a:lt1>
      <a:dk2>
        <a:srgbClr val="90ADC6"/>
      </a:dk2>
      <a:lt2>
        <a:srgbClr val="FEE728"/>
      </a:lt2>
      <a:accent1>
        <a:srgbClr val="F9C312"/>
      </a:accent1>
      <a:accent2>
        <a:srgbClr val="E9EAEC"/>
      </a:accent2>
      <a:accent3>
        <a:srgbClr val="BB577D"/>
      </a:accent3>
      <a:accent4>
        <a:srgbClr val="333651"/>
      </a:accent4>
      <a:accent5>
        <a:srgbClr val="498D49"/>
      </a:accent5>
      <a:accent6>
        <a:srgbClr val="F7933A"/>
      </a:accent6>
      <a:hlink>
        <a:srgbClr val="E3D7D0"/>
      </a:hlink>
      <a:folHlink>
        <a:srgbClr val="BC577E"/>
      </a:folHlink>
    </a:clrScheme>
    <a:fontScheme name="Figtree">
      <a:majorFont>
        <a:latin typeface="Figtree-Bold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igtree-Regular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22F1BB8A-C41E-8F4E-944C-21883D224E35}" vid="{10461F33-040E-5244-89E5-7E3DE26DDE7C}"/>
    </a:ext>
  </a:extLst>
</a:theme>
</file>

<file path=ppt/theme/theme2.xml><?xml version="1.0" encoding="utf-8"?>
<a:theme xmlns:a="http://schemas.openxmlformats.org/drawingml/2006/main" name="i-Genie Light">
  <a:themeElements>
    <a:clrScheme name="i-Genie">
      <a:dk1>
        <a:srgbClr val="363751"/>
      </a:dk1>
      <a:lt1>
        <a:srgbClr val="60BCC6"/>
      </a:lt1>
      <a:dk2>
        <a:srgbClr val="90ADC6"/>
      </a:dk2>
      <a:lt2>
        <a:srgbClr val="FEE728"/>
      </a:lt2>
      <a:accent1>
        <a:srgbClr val="F9C312"/>
      </a:accent1>
      <a:accent2>
        <a:srgbClr val="E9EAEC"/>
      </a:accent2>
      <a:accent3>
        <a:srgbClr val="BB577D"/>
      </a:accent3>
      <a:accent4>
        <a:srgbClr val="333651"/>
      </a:accent4>
      <a:accent5>
        <a:srgbClr val="498D49"/>
      </a:accent5>
      <a:accent6>
        <a:srgbClr val="F7933A"/>
      </a:accent6>
      <a:hlink>
        <a:srgbClr val="E3D7D0"/>
      </a:hlink>
      <a:folHlink>
        <a:srgbClr val="BC577E"/>
      </a:folHlink>
    </a:clrScheme>
    <a:fontScheme name="Figtree">
      <a:majorFont>
        <a:latin typeface="Figtree-Bold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igtree-Regular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22F1BB8A-C41E-8F4E-944C-21883D224E35}" vid="{10461F33-040E-5244-89E5-7E3DE26DDE7C}"/>
    </a:ext>
  </a:extLst>
</a:theme>
</file>

<file path=ppt/theme/theme3.xml><?xml version="1.0" encoding="utf-8"?>
<a:theme xmlns:a="http://schemas.openxmlformats.org/drawingml/2006/main" name="CX Bench">
  <a:themeElements>
    <a:clrScheme name="i-Genie">
      <a:dk1>
        <a:srgbClr val="363751"/>
      </a:dk1>
      <a:lt1>
        <a:srgbClr val="60BCC6"/>
      </a:lt1>
      <a:dk2>
        <a:srgbClr val="90ADC6"/>
      </a:dk2>
      <a:lt2>
        <a:srgbClr val="FEE728"/>
      </a:lt2>
      <a:accent1>
        <a:srgbClr val="F9C312"/>
      </a:accent1>
      <a:accent2>
        <a:srgbClr val="E9EAEC"/>
      </a:accent2>
      <a:accent3>
        <a:srgbClr val="BB577D"/>
      </a:accent3>
      <a:accent4>
        <a:srgbClr val="333651"/>
      </a:accent4>
      <a:accent5>
        <a:srgbClr val="498D49"/>
      </a:accent5>
      <a:accent6>
        <a:srgbClr val="F7933A"/>
      </a:accent6>
      <a:hlink>
        <a:srgbClr val="E3D7D0"/>
      </a:hlink>
      <a:folHlink>
        <a:srgbClr val="BC577E"/>
      </a:folHlink>
    </a:clrScheme>
    <a:fontScheme name="Figtree">
      <a:majorFont>
        <a:latin typeface="Figtree-Bold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igtree-Regular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22F1BB8A-C41E-8F4E-944C-21883D224E35}" vid="{10461F33-040E-5244-89E5-7E3DE26DDE7C}"/>
    </a:ext>
  </a:extLst>
</a:theme>
</file>

<file path=ppt/theme/theme4.xml><?xml version="1.0" encoding="utf-8"?>
<a:theme xmlns:a="http://schemas.openxmlformats.org/drawingml/2006/main" name="Brand Equity Pulse">
  <a:themeElements>
    <a:clrScheme name="i-Genie">
      <a:dk1>
        <a:srgbClr val="363751"/>
      </a:dk1>
      <a:lt1>
        <a:srgbClr val="60BCC6"/>
      </a:lt1>
      <a:dk2>
        <a:srgbClr val="90ADC6"/>
      </a:dk2>
      <a:lt2>
        <a:srgbClr val="FEE728"/>
      </a:lt2>
      <a:accent1>
        <a:srgbClr val="F9C312"/>
      </a:accent1>
      <a:accent2>
        <a:srgbClr val="E9EAEC"/>
      </a:accent2>
      <a:accent3>
        <a:srgbClr val="BB577D"/>
      </a:accent3>
      <a:accent4>
        <a:srgbClr val="333651"/>
      </a:accent4>
      <a:accent5>
        <a:srgbClr val="498D49"/>
      </a:accent5>
      <a:accent6>
        <a:srgbClr val="F7933A"/>
      </a:accent6>
      <a:hlink>
        <a:srgbClr val="E3D7D0"/>
      </a:hlink>
      <a:folHlink>
        <a:srgbClr val="BC577E"/>
      </a:folHlink>
    </a:clrScheme>
    <a:fontScheme name="Figtree">
      <a:majorFont>
        <a:latin typeface="Figtree-Bold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igtree-Regular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22F1BB8A-C41E-8F4E-944C-21883D224E35}" vid="{10461F33-040E-5244-89E5-7E3DE26DDE7C}"/>
    </a:ext>
  </a:extLst>
</a:theme>
</file>

<file path=ppt/theme/theme5.xml><?xml version="1.0" encoding="utf-8"?>
<a:theme xmlns:a="http://schemas.openxmlformats.org/drawingml/2006/main" name="Trend Spotter">
  <a:themeElements>
    <a:clrScheme name="i-Genie">
      <a:dk1>
        <a:srgbClr val="363751"/>
      </a:dk1>
      <a:lt1>
        <a:srgbClr val="60BCC6"/>
      </a:lt1>
      <a:dk2>
        <a:srgbClr val="90ADC6"/>
      </a:dk2>
      <a:lt2>
        <a:srgbClr val="FEE728"/>
      </a:lt2>
      <a:accent1>
        <a:srgbClr val="F9C312"/>
      </a:accent1>
      <a:accent2>
        <a:srgbClr val="E9EAEC"/>
      </a:accent2>
      <a:accent3>
        <a:srgbClr val="BB577D"/>
      </a:accent3>
      <a:accent4>
        <a:srgbClr val="333651"/>
      </a:accent4>
      <a:accent5>
        <a:srgbClr val="498D49"/>
      </a:accent5>
      <a:accent6>
        <a:srgbClr val="F7933A"/>
      </a:accent6>
      <a:hlink>
        <a:srgbClr val="E3D7D0"/>
      </a:hlink>
      <a:folHlink>
        <a:srgbClr val="BC577E"/>
      </a:folHlink>
    </a:clrScheme>
    <a:fontScheme name="Figtree">
      <a:majorFont>
        <a:latin typeface="Figtree-Bold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igtree-Regular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22F1BB8A-C41E-8F4E-944C-21883D224E35}" vid="{10461F33-040E-5244-89E5-7E3DE26DDE7C}"/>
    </a:ext>
  </a:extLst>
</a:theme>
</file>

<file path=ppt/theme/theme6.xml><?xml version="1.0" encoding="utf-8"?>
<a:theme xmlns:a="http://schemas.openxmlformats.org/drawingml/2006/main" name="Innov8">
  <a:themeElements>
    <a:clrScheme name="i-Genie">
      <a:dk1>
        <a:srgbClr val="363751"/>
      </a:dk1>
      <a:lt1>
        <a:srgbClr val="60BCC6"/>
      </a:lt1>
      <a:dk2>
        <a:srgbClr val="90ADC6"/>
      </a:dk2>
      <a:lt2>
        <a:srgbClr val="FEE728"/>
      </a:lt2>
      <a:accent1>
        <a:srgbClr val="F9C312"/>
      </a:accent1>
      <a:accent2>
        <a:srgbClr val="E9EAEC"/>
      </a:accent2>
      <a:accent3>
        <a:srgbClr val="BB577D"/>
      </a:accent3>
      <a:accent4>
        <a:srgbClr val="333651"/>
      </a:accent4>
      <a:accent5>
        <a:srgbClr val="498D49"/>
      </a:accent5>
      <a:accent6>
        <a:srgbClr val="F7933A"/>
      </a:accent6>
      <a:hlink>
        <a:srgbClr val="E3D7D0"/>
      </a:hlink>
      <a:folHlink>
        <a:srgbClr val="BC577E"/>
      </a:folHlink>
    </a:clrScheme>
    <a:fontScheme name="Figtree">
      <a:majorFont>
        <a:latin typeface="Figtree-Bold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igtree-Regular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22F1BB8A-C41E-8F4E-944C-21883D224E35}" vid="{10461F33-040E-5244-89E5-7E3DE26DDE7C}"/>
    </a:ext>
  </a:extLst>
</a:theme>
</file>

<file path=ppt/theme/theme7.xml><?xml version="1.0" encoding="utf-8"?>
<a:theme xmlns:a="http://schemas.openxmlformats.org/drawingml/2006/main" name="Presto">
  <a:themeElements>
    <a:clrScheme name="i-Genie">
      <a:dk1>
        <a:srgbClr val="363751"/>
      </a:dk1>
      <a:lt1>
        <a:srgbClr val="60BCC6"/>
      </a:lt1>
      <a:dk2>
        <a:srgbClr val="90ADC6"/>
      </a:dk2>
      <a:lt2>
        <a:srgbClr val="FEE728"/>
      </a:lt2>
      <a:accent1>
        <a:srgbClr val="F9C312"/>
      </a:accent1>
      <a:accent2>
        <a:srgbClr val="E9EAEC"/>
      </a:accent2>
      <a:accent3>
        <a:srgbClr val="BB577D"/>
      </a:accent3>
      <a:accent4>
        <a:srgbClr val="333651"/>
      </a:accent4>
      <a:accent5>
        <a:srgbClr val="498D49"/>
      </a:accent5>
      <a:accent6>
        <a:srgbClr val="F7933A"/>
      </a:accent6>
      <a:hlink>
        <a:srgbClr val="E3D7D0"/>
      </a:hlink>
      <a:folHlink>
        <a:srgbClr val="BC577E"/>
      </a:folHlink>
    </a:clrScheme>
    <a:fontScheme name="Figtree">
      <a:majorFont>
        <a:latin typeface="Figtree-Bold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igtree-Regular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22F1BB8A-C41E-8F4E-944C-21883D224E35}" vid="{10461F33-040E-5244-89E5-7E3DE26DDE7C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8C4376D56FC3148B74BFDA4A1F55716" ma:contentTypeVersion="19" ma:contentTypeDescription="Create a new document." ma:contentTypeScope="" ma:versionID="abe58f7393891b8f5988ea6e7a8acec9">
  <xsd:schema xmlns:xsd="http://www.w3.org/2001/XMLSchema" xmlns:xs="http://www.w3.org/2001/XMLSchema" xmlns:p="http://schemas.microsoft.com/office/2006/metadata/properties" xmlns:ns1="http://schemas.microsoft.com/sharepoint/v3" xmlns:ns2="50f42098-1743-412d-9d31-8ceb71712f93" xmlns:ns3="98ccb1c9-c8c8-46e4-bab0-52e536188175" targetNamespace="http://schemas.microsoft.com/office/2006/metadata/properties" ma:root="true" ma:fieldsID="e0345bb2ea79900f276c505e28366859" ns1:_="" ns2:_="" ns3:_="">
    <xsd:import namespace="http://schemas.microsoft.com/sharepoint/v3"/>
    <xsd:import namespace="50f42098-1743-412d-9d31-8ceb71712f93"/>
    <xsd:import namespace="98ccb1c9-c8c8-46e4-bab0-52e536188175"/>
    <xsd:element name="properties">
      <xsd:complexType>
        <xsd:sequence>
          <xsd:element name="documentManagement">
            <xsd:complexType>
              <xsd:all>
                <xsd:element ref="ns2:Notes" minOccurs="0"/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f42098-1743-412d-9d31-8ceb71712f93" elementFormDefault="qualified">
    <xsd:import namespace="http://schemas.microsoft.com/office/2006/documentManagement/types"/>
    <xsd:import namespace="http://schemas.microsoft.com/office/infopath/2007/PartnerControls"/>
    <xsd:element name="Notes" ma:index="3" nillable="true" ma:displayName="Notes" ma:description="Additional reference about doc" ma:format="Dropdown" ma:internalName="Notes" ma:readOnly="false">
      <xsd:simpleType>
        <xsd:restriction base="dms:Text">
          <xsd:maxLength value="255"/>
        </xsd:restriction>
      </xsd:simple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4f245b8a-43fc-488a-8640-af8fd79d93c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hidden="true" ma:internalName="MediaServiceOCR" ma:readOnly="true">
      <xsd:simpleType>
        <xsd:restriction base="dms:Note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ccb1c9-c8c8-46e4-bab0-52e53618817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hidden="true" ma:internalName="SharedWithDetails" ma:readOnly="true">
      <xsd:simpleType>
        <xsd:restriction base="dms:Note"/>
      </xsd:simpleType>
    </xsd:element>
    <xsd:element name="TaxCatchAll" ma:index="14" nillable="true" ma:displayName="Taxonomy Catch All Column" ma:hidden="true" ma:list="{cfff7608-1c43-47bb-959a-121df5abf89d}" ma:internalName="TaxCatchAll" ma:readOnly="false" ma:showField="CatchAllData" ma:web="98ccb1c9-c8c8-46e4-bab0-52e53618817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0f42098-1743-412d-9d31-8ceb71712f93">
      <Terms xmlns="http://schemas.microsoft.com/office/infopath/2007/PartnerControls"/>
    </lcf76f155ced4ddcb4097134ff3c332f>
    <Notes xmlns="50f42098-1743-412d-9d31-8ceb71712f93" xsi:nil="true"/>
    <TaxCatchAll xmlns="98ccb1c9-c8c8-46e4-bab0-52e536188175" xsi:nil="true"/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CC22A155-635B-48C8-BDB9-4418F3AF8E9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BD8F98C-89BC-4E11-ACBF-FA61934C7D9B}">
  <ds:schemaRefs>
    <ds:schemaRef ds:uri="50f42098-1743-412d-9d31-8ceb71712f93"/>
    <ds:schemaRef ds:uri="98ccb1c9-c8c8-46e4-bab0-52e53618817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C1E2A5D4-E0B7-4391-BE96-3C337783F352}">
  <ds:schemaRefs>
    <ds:schemaRef ds:uri="http://schemas.microsoft.com/office/2006/documentManagement/types"/>
    <ds:schemaRef ds:uri="http://www.w3.org/XML/1998/namespace"/>
    <ds:schemaRef ds:uri="50f42098-1743-412d-9d31-8ceb71712f93"/>
    <ds:schemaRef ds:uri="98ccb1c9-c8c8-46e4-bab0-52e536188175"/>
    <ds:schemaRef ds:uri="http://purl.org/dc/dcmitype/"/>
    <ds:schemaRef ds:uri="http://schemas.microsoft.com/sharepoint/v3"/>
    <ds:schemaRef ds:uri="http://purl.org/dc/terms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docMetadata/LabelInfo.xml><?xml version="1.0" encoding="utf-8"?>
<clbl:labelList xmlns:clbl="http://schemas.microsoft.com/office/2020/mipLabelMetadata">
  <clbl:label id="{89db4e91-bad5-4fd0-9ca4-c06485916e3a}" enabled="1" method="Standard" siteId="{f66fae02-5d36-495b-bfe0-78a6ff9f8e6e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30520</TotalTime>
  <Words>576</Words>
  <Application>Microsoft Office PowerPoint</Application>
  <PresentationFormat>Widescreen</PresentationFormat>
  <Paragraphs>77</Paragraphs>
  <Slides>10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i-Genie Dark</vt:lpstr>
      <vt:lpstr>i-Genie Light</vt:lpstr>
      <vt:lpstr>CX Bench</vt:lpstr>
      <vt:lpstr>Brand Equity Pulse</vt:lpstr>
      <vt:lpstr>Trend Spotter</vt:lpstr>
      <vt:lpstr>Innov8</vt:lpstr>
      <vt:lpstr>Presto</vt:lpstr>
      <vt:lpstr>PowerPoint Presentation</vt:lpstr>
      <vt:lpstr>Business challenge: </vt:lpstr>
      <vt:lpstr>Business need: </vt:lpstr>
      <vt:lpstr>Business questions:</vt:lpstr>
      <vt:lpstr>Measuring sales impact was easy.  Measuring brand equity in time was not</vt:lpstr>
      <vt:lpstr>Quantifying the campaign impact with Brand Pulse</vt:lpstr>
      <vt:lpstr>Digging into equity driver analysis to guide messaging updates</vt:lpstr>
      <vt:lpstr>Got questions? i-Genie.ai has answers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Anton &amp; Montserrat Font combination</dc:title>
  <dc:creator>Paul Van-Gendt</dc:creator>
  <cp:lastModifiedBy>Tristan James-Weed</cp:lastModifiedBy>
  <cp:revision>57</cp:revision>
  <cp:lastPrinted>2025-06-09T17:41:44Z</cp:lastPrinted>
  <dcterms:created xsi:type="dcterms:W3CDTF">2021-08-26T07:27:17Z</dcterms:created>
  <dcterms:modified xsi:type="dcterms:W3CDTF">2026-06-17T09:38:13Z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0x010100F8C4376D56FC3148B74BFDA4A1F55716</vt:lpwstr>
  </property>
  <property fmtid="{D5CDD505-2E9C-101B-9397-08002B2CF9AE}" pid="3" name="MediaServiceImageTags">
    <vt:lpwstr/>
  </property>
</Properties>
</file>