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omments/modernComment_7FFFEFB0_3BCB3556.xml" ContentType="application/vnd.ms-powerpoint.comments+xml"/>
  <Override PartName="/ppt/notesSlides/notesSlide4.xml" ContentType="application/vnd.openxmlformats-officedocument.presentationml.notesSlide+xml"/>
  <Override PartName="/ppt/comments/modernComment_7FFFEFC2_657724B4.xml" ContentType="application/vnd.ms-powerpoint.comments+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omments/modernComment_7FFFEFC5_876EB4D6.xml" ContentType="application/vnd.ms-powerpoint.comment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60" r:id="rId4"/>
  </p:sldMasterIdLst>
  <p:notesMasterIdLst>
    <p:notesMasterId r:id="rId17"/>
  </p:notesMasterIdLst>
  <p:sldIdLst>
    <p:sldId id="2147479453" r:id="rId5"/>
    <p:sldId id="2147479471" r:id="rId6"/>
    <p:sldId id="2147479472" r:id="rId7"/>
    <p:sldId id="2147479490" r:id="rId8"/>
    <p:sldId id="2147479489" r:id="rId9"/>
    <p:sldId id="2147479491" r:id="rId10"/>
    <p:sldId id="2147479492" r:id="rId11"/>
    <p:sldId id="2147479493" r:id="rId12"/>
    <p:sldId id="2147479479" r:id="rId13"/>
    <p:sldId id="2147479477" r:id="rId14"/>
    <p:sldId id="2147479484" r:id="rId15"/>
    <p:sldId id="2147479485" r:id="rId16"/>
  </p:sldIdLst>
  <p:sldSz cx="12192000" cy="6858000"/>
  <p:notesSz cx="6858000" cy="9945688"/>
  <p:embeddedFontLst>
    <p:embeddedFont>
      <p:font typeface="Figtree" panose="020B0604020202020204" charset="0"/>
      <p:regular r:id="rId18"/>
      <p:bold r:id="rId18"/>
      <p:italic r:id="rId18"/>
      <p:boldItalic r:id="rId18"/>
    </p:embeddedFont>
    <p:embeddedFont>
      <p:font typeface="Figtree Black" panose="020B0604020202020204" charset="0"/>
      <p:bold r:id="rId18"/>
      <p:italic r:id="rId18"/>
      <p:boldItalic r:id="rId19"/>
    </p:embeddedFont>
    <p:embeddedFont>
      <p:font typeface="Figtree ExtraBold" panose="020B0604020202020204" charset="0"/>
      <p:bold r:id="rId18"/>
      <p:italic r:id="rId20"/>
      <p:boldItalic r:id="rId21"/>
    </p:embeddedFont>
    <p:embeddedFont>
      <p:font typeface="Figtree Light" panose="020B0604020202020204" charset="0"/>
      <p:regular r:id="rId19"/>
      <p:italic r:id="rId19"/>
    </p:embeddedFont>
    <p:embeddedFont>
      <p:font typeface="Figtree Medium" panose="020B0604020202020204" charset="0"/>
      <p:regular r:id="rId22"/>
      <p:italic r:id="rId23"/>
    </p:embeddedFont>
    <p:embeddedFont>
      <p:font typeface="Figtree SemiBold" panose="020B0604020202020204" charset="0"/>
      <p:regular r:id="rId24"/>
      <p:bold r:id="rId25"/>
      <p:italic r:id="rId26"/>
      <p:boldItalic r:id="rId2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593" userDrawn="1">
          <p15:clr>
            <a:srgbClr val="A4A3A4"/>
          </p15:clr>
        </p15:guide>
        <p15:guide id="2" orient="horz" pos="2160" userDrawn="1">
          <p15:clr>
            <a:srgbClr val="A4A3A4"/>
          </p15:clr>
        </p15:guide>
        <p15:guide id="3" pos="5881" userDrawn="1">
          <p15:clr>
            <a:srgbClr val="A4A3A4"/>
          </p15:clr>
        </p15:guide>
        <p15:guide id="5" orient="horz" pos="595" userDrawn="1">
          <p15:clr>
            <a:srgbClr val="A4A3A4"/>
          </p15:clr>
        </p15:guide>
        <p15:guide id="6" pos="325" userDrawn="1">
          <p15:clr>
            <a:srgbClr val="A4A3A4"/>
          </p15:clr>
        </p15:guide>
        <p15:guide id="7" pos="4883" userDrawn="1">
          <p15:clr>
            <a:srgbClr val="A4A3A4"/>
          </p15:clr>
        </p15:guide>
        <p15:guide id="8" orient="horz" pos="3407" userDrawn="1">
          <p15:clr>
            <a:srgbClr val="A4A3A4"/>
          </p15:clr>
        </p15:guide>
        <p15:guide id="9" orient="horz" pos="4088" userDrawn="1">
          <p15:clr>
            <a:srgbClr val="A4A3A4"/>
          </p15:clr>
        </p15:guide>
        <p15:guide id="10" pos="3092"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7F44A16-EDD0-3FA9-1407-1BFEC2B43DE5}" name="Trevor Sumner" initials="TS" userId="S::trevor@i-genie.ai::9c18eb98-3f05-4fce-9009-651d6df46955" providerId="AD"/>
  <p188:author id="{6EABD923-E0BA-2318-D8FD-883715E6EB02}" name="Trevor Sumner" initials="" userId="S::Trevor@i-genie.ai::9c18eb98-3f05-4fce-9009-651d6df46955" providerId="AD"/>
  <p188:author id="{844C4526-5E36-0F95-2BB9-23103A4126BF}" name="Agne Kasulaite" initials="" userId="S::Agne@i-genie.ai::082d002f-6853-426b-a776-953dbb3d7110" providerId="AD"/>
  <p188:author id="{C315422C-79CE-A604-3BE7-FF25CC1981BC}" name="Sthanunathan Srinivasan" initials="SS" userId="S::stan@i-genie.ai::2ae2de73-4bbf-4568-a829-f8401e2307c0" providerId="AD"/>
  <p188:author id="{71D13F40-0139-5496-42C8-5AD5D31CB82C}" name="Tristan James-Weed" initials="TJ" userId="S::tristan@i-genie.ai::498aad0a-75db-487c-8932-8674c61cf479" providerId="AD"/>
  <p188:author id="{110D1861-4256-223D-7F87-8BC731546FF3}" name="Paul" initials="Pa" userId="S::paul@i-genie.ai::c9dae84d-3424-444e-b05c-4e0764eed055" providerId="AD"/>
  <p188:author id="{0470A47C-5806-C7AC-9ED7-AA06B20A17E3}" name="Indivar Kushari" initials="IK" userId="S::indy@i-genie.ai::f3decd3f-713f-4884-becb-ebe38733e2d0" providerId="AD"/>
  <p188:author id="{8AC156A1-642A-23A3-EFD7-42BE39068A56}" name="Glen Kushner" initials="GK" userId="S::glen@i-genie.ai::02d4133c-c740-4818-a35c-4bd4747e8ace" providerId="AD"/>
  <p188:author id="{B918DDB8-E422-5F9F-6247-EA872F006107}" name="Tristan James-Weed" initials="TJ" userId="d79c42431797bd7d" providerId="Windows Live"/>
  <p188:author id="{BB3644C5-BAA8-ED88-F3E9-769BE5EE66ED}" name="Linda Hoeberigs" initials="LH" userId="S::linda@i-genie.ai::16215c03-8c5a-4219-b71c-e658ff1512eb" providerId="AD"/>
  <p188:author id="{51F2DACB-0650-8D0F-9D08-C09055199B2D}" name="Yannis Tsitsonis" initials="YT" userId="77edb1896370c9c7" providerId="Windows Live"/>
  <p188:author id="{6DBAF7D1-3D68-E9C4-3688-A74DEAE86479}" name="Paul" initials="PV" userId="S::Paul@i-genie.ai::c9dae84d-3424-444e-b05c-4e0764eed055" providerId="AD"/>
  <p188:author id="{EA1519DD-D16B-5878-E532-E16EA65703CF}" name="Tsitsonis, Yannis" initials="" userId="S::Yannis.Tsitsonis@unilever.com::4f220360-f3e8-4f7b-9247-ac1646fec377" providerId="AD"/>
  <p188:author id="{5C0255F2-4CBC-0A67-D263-CB13EC12D7AD}" name="Indivar Kushari" initials="IK" userId="S::Indy@i-genie.ai::f3decd3f-713f-4884-becb-ebe38733e2d0"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0B0E09"/>
    <a:srgbClr val="9864AE"/>
    <a:srgbClr val="000000"/>
    <a:srgbClr val="302739"/>
    <a:srgbClr val="942092"/>
    <a:srgbClr val="E9EAED"/>
    <a:srgbClr val="90ADC6"/>
    <a:srgbClr val="FAD12B"/>
    <a:srgbClr val="7B7E9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7C6B6B4-DBCA-3F40-A778-F087D1F6A8DA}" v="1" dt="2026-06-17T09:12:43.692"/>
    <p1510:client id="{24058493-1B64-D823-BDCF-47B4C6D26C2A}" v="15" dt="2026-06-17T09:17:30.41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98"/>
    <p:restoredTop sz="94795"/>
  </p:normalViewPr>
  <p:slideViewPr>
    <p:cSldViewPr snapToGrid="0">
      <p:cViewPr varScale="1">
        <p:scale>
          <a:sx n="124" d="100"/>
          <a:sy n="124" d="100"/>
        </p:scale>
        <p:origin x="560" y="168"/>
      </p:cViewPr>
      <p:guideLst>
        <p:guide orient="horz" pos="1593"/>
        <p:guide orient="horz" pos="2160"/>
        <p:guide pos="5881"/>
        <p:guide orient="horz" pos="595"/>
        <p:guide pos="325"/>
        <p:guide pos="4883"/>
        <p:guide orient="horz" pos="3407"/>
        <p:guide orient="horz" pos="4088"/>
        <p:guide pos="3092"/>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font" Target="fonts/font1.fntdata"/><Relationship Id="rId26" Type="http://schemas.openxmlformats.org/officeDocument/2006/relationships/font" Target="fonts/font9.fntdata"/><Relationship Id="rId3" Type="http://schemas.openxmlformats.org/officeDocument/2006/relationships/customXml" Target="../customXml/item3.xml"/><Relationship Id="rId21" Type="http://schemas.openxmlformats.org/officeDocument/2006/relationships/font" Target="fonts/font4.fntdata"/><Relationship Id="rId34" Type="http://schemas.microsoft.com/office/2018/10/relationships/authors" Targe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5" Type="http://schemas.openxmlformats.org/officeDocument/2006/relationships/font" Target="fonts/font8.fntdata"/><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font" Target="fonts/font3.fntdata"/><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7.fntdata"/><Relationship Id="rId32"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6.fntdata"/><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font" Target="fonts/font2.fntdata"/><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5.fntdata"/><Relationship Id="rId27" Type="http://schemas.openxmlformats.org/officeDocument/2006/relationships/font" Target="fonts/font10.fntdata"/><Relationship Id="rId30" Type="http://schemas.openxmlformats.org/officeDocument/2006/relationships/theme" Target="theme/theme1.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ristan James-Weed" userId="S::tristan@i-genie.ai::498aad0a-75db-487c-8932-8674c61cf479" providerId="AD" clId="Web-{24058493-1B64-D823-BDCF-47B4C6D26C2A}"/>
    <pc:docChg chg="modSld">
      <pc:chgData name="Tristan James-Weed" userId="S::tristan@i-genie.ai::498aad0a-75db-487c-8932-8674c61cf479" providerId="AD" clId="Web-{24058493-1B64-D823-BDCF-47B4C6D26C2A}" dt="2026-06-17T09:17:30.412" v="13" actId="1076"/>
      <pc:docMkLst>
        <pc:docMk/>
      </pc:docMkLst>
      <pc:sldChg chg="addSp delSp modSp">
        <pc:chgData name="Tristan James-Weed" userId="S::tristan@i-genie.ai::498aad0a-75db-487c-8932-8674c61cf479" providerId="AD" clId="Web-{24058493-1B64-D823-BDCF-47B4C6D26C2A}" dt="2026-06-17T09:17:06.146" v="9" actId="1076"/>
        <pc:sldMkLst>
          <pc:docMk/>
          <pc:sldMk cId="3926103718" sldId="2147479484"/>
        </pc:sldMkLst>
        <pc:spChg chg="del">
          <ac:chgData name="Tristan James-Weed" userId="S::tristan@i-genie.ai::498aad0a-75db-487c-8932-8674c61cf479" providerId="AD" clId="Web-{24058493-1B64-D823-BDCF-47B4C6D26C2A}" dt="2026-06-17T09:16:44.911" v="3"/>
          <ac:spMkLst>
            <pc:docMk/>
            <pc:sldMk cId="3926103718" sldId="2147479484"/>
            <ac:spMk id="54" creationId="{D7D46746-B7C6-9EA2-F487-98F2DC7E6809}"/>
          </ac:spMkLst>
        </pc:spChg>
        <pc:picChg chg="add mod">
          <ac:chgData name="Tristan James-Weed" userId="S::tristan@i-genie.ai::498aad0a-75db-487c-8932-8674c61cf479" providerId="AD" clId="Web-{24058493-1B64-D823-BDCF-47B4C6D26C2A}" dt="2026-06-17T09:17:06.146" v="9" actId="1076"/>
          <ac:picMkLst>
            <pc:docMk/>
            <pc:sldMk cId="3926103718" sldId="2147479484"/>
            <ac:picMk id="5" creationId="{6E355F35-7A2C-0ACC-6D58-06D1459D3319}"/>
          </ac:picMkLst>
        </pc:picChg>
        <pc:picChg chg="del">
          <ac:chgData name="Tristan James-Weed" userId="S::tristan@i-genie.ai::498aad0a-75db-487c-8932-8674c61cf479" providerId="AD" clId="Web-{24058493-1B64-D823-BDCF-47B4C6D26C2A}" dt="2026-06-17T09:16:41.176" v="2"/>
          <ac:picMkLst>
            <pc:docMk/>
            <pc:sldMk cId="3926103718" sldId="2147479484"/>
            <ac:picMk id="53" creationId="{3E428DE0-ABE6-A2DD-79BE-05BE5D6B7F79}"/>
          </ac:picMkLst>
        </pc:picChg>
      </pc:sldChg>
      <pc:sldChg chg="addSp delSp modSp">
        <pc:chgData name="Tristan James-Weed" userId="S::tristan@i-genie.ai::498aad0a-75db-487c-8932-8674c61cf479" providerId="AD" clId="Web-{24058493-1B64-D823-BDCF-47B4C6D26C2A}" dt="2026-06-17T09:17:30.412" v="13" actId="1076"/>
        <pc:sldMkLst>
          <pc:docMk/>
          <pc:sldMk cId="4243290540" sldId="2147479485"/>
        </pc:sldMkLst>
        <pc:spChg chg="del">
          <ac:chgData name="Tristan James-Weed" userId="S::tristan@i-genie.ai::498aad0a-75db-487c-8932-8674c61cf479" providerId="AD" clId="Web-{24058493-1B64-D823-BDCF-47B4C6D26C2A}" dt="2026-06-17T09:17:23.912" v="11"/>
          <ac:spMkLst>
            <pc:docMk/>
            <pc:sldMk cId="4243290540" sldId="2147479485"/>
            <ac:spMk id="4" creationId="{76C0EB01-28C9-C45B-60A4-1105C6F259A3}"/>
          </ac:spMkLst>
        </pc:spChg>
        <pc:picChg chg="del">
          <ac:chgData name="Tristan James-Weed" userId="S::tristan@i-genie.ai::498aad0a-75db-487c-8932-8674c61cf479" providerId="AD" clId="Web-{24058493-1B64-D823-BDCF-47B4C6D26C2A}" dt="2026-06-17T09:17:20.584" v="10"/>
          <ac:picMkLst>
            <pc:docMk/>
            <pc:sldMk cId="4243290540" sldId="2147479485"/>
            <ac:picMk id="3" creationId="{0721A8B3-0FEB-F4AF-680C-7476C0B662C3}"/>
          </ac:picMkLst>
        </pc:picChg>
        <pc:picChg chg="add mod">
          <ac:chgData name="Tristan James-Weed" userId="S::tristan@i-genie.ai::498aad0a-75db-487c-8932-8674c61cf479" providerId="AD" clId="Web-{24058493-1B64-D823-BDCF-47B4C6D26C2A}" dt="2026-06-17T09:17:30.412" v="13" actId="1076"/>
          <ac:picMkLst>
            <pc:docMk/>
            <pc:sldMk cId="4243290540" sldId="2147479485"/>
            <ac:picMk id="12" creationId="{E4B4C5BD-5A46-17E2-53E4-81EEEC030355}"/>
          </ac:picMkLst>
        </pc:picChg>
      </pc:sldChg>
    </pc:docChg>
  </pc:docChgLst>
  <pc:docChgLst>
    <pc:chgData name="Tristan James-Weed" userId="498aad0a-75db-487c-8932-8674c61cf479" providerId="ADAL" clId="{ED4F8D7F-BDFE-5703-B555-D233ACF27FC3}"/>
    <pc:docChg chg="custSel modSld modMainMaster">
      <pc:chgData name="Tristan James-Weed" userId="498aad0a-75db-487c-8932-8674c61cf479" providerId="ADAL" clId="{ED4F8D7F-BDFE-5703-B555-D233ACF27FC3}" dt="2026-06-17T09:14:59.170" v="18" actId="1076"/>
      <pc:docMkLst>
        <pc:docMk/>
      </pc:docMkLst>
      <pc:sldChg chg="addSp delSp modSp mod">
        <pc:chgData name="Tristan James-Weed" userId="498aad0a-75db-487c-8932-8674c61cf479" providerId="ADAL" clId="{ED4F8D7F-BDFE-5703-B555-D233ACF27FC3}" dt="2026-06-17T09:12:46.999" v="2"/>
        <pc:sldMkLst>
          <pc:docMk/>
          <pc:sldMk cId="1834397835" sldId="2147479453"/>
        </pc:sldMkLst>
        <pc:spChg chg="add del mod">
          <ac:chgData name="Tristan James-Weed" userId="498aad0a-75db-487c-8932-8674c61cf479" providerId="ADAL" clId="{ED4F8D7F-BDFE-5703-B555-D233ACF27FC3}" dt="2026-06-17T09:12:46.999" v="2"/>
          <ac:spMkLst>
            <pc:docMk/>
            <pc:sldMk cId="1834397835" sldId="2147479453"/>
            <ac:spMk id="3" creationId="{CF5BE36D-39FD-5D9E-121A-0066B8D940E2}"/>
          </ac:spMkLst>
        </pc:spChg>
      </pc:sldChg>
      <pc:sldMasterChg chg="modSldLayout">
        <pc:chgData name="Tristan James-Weed" userId="498aad0a-75db-487c-8932-8674c61cf479" providerId="ADAL" clId="{ED4F8D7F-BDFE-5703-B555-D233ACF27FC3}" dt="2026-06-17T09:14:59.170" v="18" actId="1076"/>
        <pc:sldMasterMkLst>
          <pc:docMk/>
          <pc:sldMasterMk cId="2578189806" sldId="2147483660"/>
        </pc:sldMasterMkLst>
        <pc:sldLayoutChg chg="delSp mod">
          <pc:chgData name="Tristan James-Weed" userId="498aad0a-75db-487c-8932-8674c61cf479" providerId="ADAL" clId="{ED4F8D7F-BDFE-5703-B555-D233ACF27FC3}" dt="2026-06-17T09:13:25.848" v="3" actId="478"/>
          <pc:sldLayoutMkLst>
            <pc:docMk/>
            <pc:sldMasterMk cId="2578189806" sldId="2147483660"/>
            <pc:sldLayoutMk cId="3228169466" sldId="2147483790"/>
          </pc:sldLayoutMkLst>
          <pc:grpChg chg="del">
            <ac:chgData name="Tristan James-Weed" userId="498aad0a-75db-487c-8932-8674c61cf479" providerId="ADAL" clId="{ED4F8D7F-BDFE-5703-B555-D233ACF27FC3}" dt="2026-06-17T09:13:25.848" v="3" actId="478"/>
            <ac:grpSpMkLst>
              <pc:docMk/>
              <pc:sldMasterMk cId="2578189806" sldId="2147483660"/>
              <pc:sldLayoutMk cId="3228169466" sldId="2147483790"/>
              <ac:grpSpMk id="12" creationId="{92AA88F3-D363-2D95-0504-4107BA3E55AE}"/>
            </ac:grpSpMkLst>
          </pc:grpChg>
        </pc:sldLayoutChg>
        <pc:sldLayoutChg chg="addSp delSp modSp mod">
          <pc:chgData name="Tristan James-Weed" userId="498aad0a-75db-487c-8932-8674c61cf479" providerId="ADAL" clId="{ED4F8D7F-BDFE-5703-B555-D233ACF27FC3}" dt="2026-06-17T09:14:59.170" v="18" actId="1076"/>
          <pc:sldLayoutMkLst>
            <pc:docMk/>
            <pc:sldMasterMk cId="2578189806" sldId="2147483660"/>
            <pc:sldLayoutMk cId="605009976" sldId="2147483791"/>
          </pc:sldLayoutMkLst>
          <pc:picChg chg="add mod">
            <ac:chgData name="Tristan James-Weed" userId="498aad0a-75db-487c-8932-8674c61cf479" providerId="ADAL" clId="{ED4F8D7F-BDFE-5703-B555-D233ACF27FC3}" dt="2026-06-17T09:14:07.130" v="9" actId="1076"/>
            <ac:picMkLst>
              <pc:docMk/>
              <pc:sldMasterMk cId="2578189806" sldId="2147483660"/>
              <pc:sldLayoutMk cId="605009976" sldId="2147483791"/>
              <ac:picMk id="5" creationId="{1087023E-473B-3C49-CB80-16966F6A1A3A}"/>
            </ac:picMkLst>
          </pc:picChg>
          <pc:picChg chg="del">
            <ac:chgData name="Tristan James-Weed" userId="498aad0a-75db-487c-8932-8674c61cf479" providerId="ADAL" clId="{ED4F8D7F-BDFE-5703-B555-D233ACF27FC3}" dt="2026-06-17T09:14:45.099" v="17" actId="478"/>
            <ac:picMkLst>
              <pc:docMk/>
              <pc:sldMasterMk cId="2578189806" sldId="2147483660"/>
              <pc:sldLayoutMk cId="605009976" sldId="2147483791"/>
              <ac:picMk id="7" creationId="{818E3A0E-84E1-B934-483B-39431B5FE270}"/>
            </ac:picMkLst>
          </pc:picChg>
          <pc:picChg chg="del">
            <ac:chgData name="Tristan James-Weed" userId="498aad0a-75db-487c-8932-8674c61cf479" providerId="ADAL" clId="{ED4F8D7F-BDFE-5703-B555-D233ACF27FC3}" dt="2026-06-17T09:13:58.855" v="8" actId="478"/>
            <ac:picMkLst>
              <pc:docMk/>
              <pc:sldMasterMk cId="2578189806" sldId="2147483660"/>
              <pc:sldLayoutMk cId="605009976" sldId="2147483791"/>
              <ac:picMk id="8" creationId="{0F896564-F802-FC04-295A-1B423086C917}"/>
            </ac:picMkLst>
          </pc:picChg>
          <pc:picChg chg="add mod">
            <ac:chgData name="Tristan James-Weed" userId="498aad0a-75db-487c-8932-8674c61cf479" providerId="ADAL" clId="{ED4F8D7F-BDFE-5703-B555-D233ACF27FC3}" dt="2026-06-17T09:14:59.170" v="18" actId="1076"/>
            <ac:picMkLst>
              <pc:docMk/>
              <pc:sldMasterMk cId="2578189806" sldId="2147483660"/>
              <pc:sldLayoutMk cId="605009976" sldId="2147483791"/>
              <ac:picMk id="11" creationId="{1500EFA5-CF56-2AA0-0C5C-94A6E8D29DA1}"/>
            </ac:picMkLst>
          </pc:picChg>
        </pc:sldLayoutChg>
      </pc:sldMaster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bg1">
                    <a:lumMod val="10000"/>
                  </a:schemeClr>
                </a:solidFill>
                <a:latin typeface="Figtree" pitchFamily="2" charset="0"/>
                <a:ea typeface="+mn-ea"/>
                <a:cs typeface="+mn-cs"/>
              </a:defRPr>
            </a:pPr>
            <a:r>
              <a:rPr lang="en-US" sz="1200" b="1" i="0"/>
              <a:t>Avg.</a:t>
            </a:r>
            <a:r>
              <a:rPr lang="en-US" sz="1200" b="1" i="0" baseline="0"/>
              <a:t> Rating by Retailer</a:t>
            </a:r>
            <a:r>
              <a:rPr lang="en-US" sz="1200" b="1" i="0"/>
              <a:t> </a:t>
            </a:r>
          </a:p>
        </c:rich>
      </c:tx>
      <c:layout>
        <c:manualLayout>
          <c:xMode val="edge"/>
          <c:yMode val="edge"/>
          <c:x val="0.19613155331396553"/>
          <c:y val="5.987846856851884E-2"/>
        </c:manualLayout>
      </c:layout>
      <c:overlay val="0"/>
      <c:spPr>
        <a:noFill/>
        <a:ln>
          <a:noFill/>
        </a:ln>
        <a:effectLst/>
      </c:spPr>
      <c:txPr>
        <a:bodyPr rot="0" spcFirstLastPara="1" vertOverflow="ellipsis" vert="horz" wrap="square" anchor="ctr" anchorCtr="1"/>
        <a:lstStyle/>
        <a:p>
          <a:pPr>
            <a:defRPr sz="1200" b="0" i="0" u="none" strike="noStrike" kern="1200" spc="0" baseline="0">
              <a:solidFill>
                <a:schemeClr val="bg1">
                  <a:lumMod val="10000"/>
                </a:schemeClr>
              </a:solidFill>
              <a:latin typeface="Figtree" pitchFamily="2" charset="0"/>
              <a:ea typeface="+mn-ea"/>
              <a:cs typeface="+mn-cs"/>
            </a:defRPr>
          </a:pPr>
          <a:endParaRPr lang="en-US"/>
        </a:p>
      </c:txPr>
    </c:title>
    <c:autoTitleDeleted val="0"/>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Pt>
            <c:idx val="0"/>
            <c:invertIfNegative val="0"/>
            <c:bubble3D val="0"/>
            <c:spPr>
              <a:solidFill>
                <a:srgbClr val="8FADC6"/>
              </a:solidFill>
              <a:ln>
                <a:noFill/>
              </a:ln>
              <a:effectLst/>
            </c:spPr>
            <c:extLst>
              <c:ext xmlns:c16="http://schemas.microsoft.com/office/drawing/2014/chart" uri="{C3380CC4-5D6E-409C-BE32-E72D297353CC}">
                <c16:uniqueId val="{00000001-613E-A841-B450-39A2E909A325}"/>
              </c:ext>
            </c:extLst>
          </c:dPt>
          <c:dPt>
            <c:idx val="1"/>
            <c:invertIfNegative val="0"/>
            <c:bubble3D val="0"/>
            <c:spPr>
              <a:solidFill>
                <a:srgbClr val="323652"/>
              </a:solidFill>
              <a:ln>
                <a:noFill/>
              </a:ln>
              <a:effectLst/>
            </c:spPr>
            <c:extLst>
              <c:ext xmlns:c16="http://schemas.microsoft.com/office/drawing/2014/chart" uri="{C3380CC4-5D6E-409C-BE32-E72D297353CC}">
                <c16:uniqueId val="{00000003-613E-A841-B450-39A2E909A325}"/>
              </c:ext>
            </c:extLst>
          </c:dPt>
          <c:dPt>
            <c:idx val="2"/>
            <c:invertIfNegative val="0"/>
            <c:bubble3D val="0"/>
            <c:spPr>
              <a:solidFill>
                <a:srgbClr val="FAD22A"/>
              </a:solidFill>
              <a:ln>
                <a:noFill/>
              </a:ln>
              <a:effectLst/>
            </c:spPr>
            <c:extLst>
              <c:ext xmlns:c16="http://schemas.microsoft.com/office/drawing/2014/chart" uri="{C3380CC4-5D6E-409C-BE32-E72D297353CC}">
                <c16:uniqueId val="{00000005-613E-A841-B450-39A2E909A325}"/>
              </c:ext>
            </c:extLst>
          </c:dPt>
          <c:dPt>
            <c:idx val="3"/>
            <c:invertIfNegative val="0"/>
            <c:bubble3D val="0"/>
            <c:spPr>
              <a:solidFill>
                <a:srgbClr val="F1EFED"/>
              </a:solidFill>
              <a:ln>
                <a:noFill/>
              </a:ln>
              <a:effectLst/>
            </c:spPr>
            <c:extLst>
              <c:ext xmlns:c16="http://schemas.microsoft.com/office/drawing/2014/chart" uri="{C3380CC4-5D6E-409C-BE32-E72D297353CC}">
                <c16:uniqueId val="{00000007-613E-A841-B450-39A2E909A325}"/>
              </c:ext>
            </c:extLst>
          </c:dPt>
          <c:dPt>
            <c:idx val="4"/>
            <c:invertIfNegative val="0"/>
            <c:bubble3D val="0"/>
            <c:spPr>
              <a:solidFill>
                <a:srgbClr val="BDD530"/>
              </a:solidFill>
              <a:ln>
                <a:noFill/>
              </a:ln>
              <a:effectLst/>
            </c:spPr>
            <c:extLst>
              <c:ext xmlns:c16="http://schemas.microsoft.com/office/drawing/2014/chart" uri="{C3380CC4-5D6E-409C-BE32-E72D297353CC}">
                <c16:uniqueId val="{00000009-613E-A841-B450-39A2E909A325}"/>
              </c:ext>
            </c:extLst>
          </c:dPt>
          <c:dPt>
            <c:idx val="5"/>
            <c:invertIfNegative val="0"/>
            <c:bubble3D val="0"/>
            <c:spPr>
              <a:solidFill>
                <a:srgbClr val="D86F69"/>
              </a:solidFill>
              <a:ln>
                <a:noFill/>
              </a:ln>
              <a:effectLst/>
            </c:spPr>
            <c:extLst>
              <c:ext xmlns:c16="http://schemas.microsoft.com/office/drawing/2014/chart" uri="{C3380CC4-5D6E-409C-BE32-E72D297353CC}">
                <c16:uniqueId val="{0000000B-613E-A841-B450-39A2E909A325}"/>
              </c:ext>
            </c:extLst>
          </c:dPt>
          <c:dPt>
            <c:idx val="6"/>
            <c:invertIfNegative val="0"/>
            <c:bubble3D val="0"/>
            <c:spPr>
              <a:solidFill>
                <a:srgbClr val="FFB000"/>
              </a:solidFill>
              <a:ln>
                <a:noFill/>
              </a:ln>
              <a:effectLst/>
            </c:spPr>
            <c:extLst>
              <c:ext xmlns:c16="http://schemas.microsoft.com/office/drawing/2014/chart" uri="{C3380CC4-5D6E-409C-BE32-E72D297353CC}">
                <c16:uniqueId val="{0000000D-613E-A841-B450-39A2E909A325}"/>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lumMod val="10000"/>
                      </a:schemeClr>
                    </a:solidFill>
                    <a:latin typeface="Figtree" pitchFamily="2" charset="0"/>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Asda</c:v>
                </c:pt>
                <c:pt idx="1">
                  <c:v>Amazon</c:v>
                </c:pt>
                <c:pt idx="2">
                  <c:v>Boots</c:v>
                </c:pt>
                <c:pt idx="3">
                  <c:v>Tesco</c:v>
                </c:pt>
                <c:pt idx="4">
                  <c:v>Superdrug</c:v>
                </c:pt>
                <c:pt idx="5">
                  <c:v>Feelunique</c:v>
                </c:pt>
                <c:pt idx="6">
                  <c:v>Lookfantastic</c:v>
                </c:pt>
              </c:strCache>
            </c:strRef>
          </c:cat>
          <c:val>
            <c:numRef>
              <c:f>Sheet1!$B$2:$B$8</c:f>
              <c:numCache>
                <c:formatCode>0.00</c:formatCode>
                <c:ptCount val="7"/>
                <c:pt idx="0">
                  <c:v>3.6363636363636398</c:v>
                </c:pt>
                <c:pt idx="1">
                  <c:v>4.1033163265306101</c:v>
                </c:pt>
                <c:pt idx="2">
                  <c:v>4.25</c:v>
                </c:pt>
                <c:pt idx="3">
                  <c:v>4.3636363636363598</c:v>
                </c:pt>
                <c:pt idx="4">
                  <c:v>4.4545454545454497</c:v>
                </c:pt>
                <c:pt idx="5">
                  <c:v>4.5480769230769198</c:v>
                </c:pt>
                <c:pt idx="6">
                  <c:v>4.6260683760683801</c:v>
                </c:pt>
              </c:numCache>
            </c:numRef>
          </c:val>
          <c:extLst>
            <c:ext xmlns:c16="http://schemas.microsoft.com/office/drawing/2014/chart" uri="{C3380CC4-5D6E-409C-BE32-E72D297353CC}">
              <c16:uniqueId val="{0000000E-613E-A841-B450-39A2E909A325}"/>
            </c:ext>
          </c:extLst>
        </c:ser>
        <c:dLbls>
          <c:showLegendKey val="0"/>
          <c:showVal val="0"/>
          <c:showCatName val="0"/>
          <c:showSerName val="0"/>
          <c:showPercent val="0"/>
          <c:showBubbleSize val="0"/>
        </c:dLbls>
        <c:gapWidth val="182"/>
        <c:axId val="350638576"/>
        <c:axId val="350640288"/>
      </c:barChart>
      <c:catAx>
        <c:axId val="35063857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bg1">
                    <a:lumMod val="10000"/>
                  </a:schemeClr>
                </a:solidFill>
                <a:latin typeface="Figtree" pitchFamily="2" charset="0"/>
                <a:ea typeface="+mn-ea"/>
                <a:cs typeface="+mn-cs"/>
              </a:defRPr>
            </a:pPr>
            <a:endParaRPr lang="en-US"/>
          </a:p>
        </c:txPr>
        <c:crossAx val="350640288"/>
        <c:crosses val="autoZero"/>
        <c:auto val="1"/>
        <c:lblAlgn val="ctr"/>
        <c:lblOffset val="100"/>
        <c:noMultiLvlLbl val="0"/>
      </c:catAx>
      <c:valAx>
        <c:axId val="350640288"/>
        <c:scaling>
          <c:orientation val="minMax"/>
        </c:scaling>
        <c:delete val="1"/>
        <c:axPos val="b"/>
        <c:numFmt formatCode="0.00" sourceLinked="1"/>
        <c:majorTickMark val="none"/>
        <c:minorTickMark val="none"/>
        <c:tickLblPos val="nextTo"/>
        <c:crossAx val="350638576"/>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bg1">
              <a:lumMod val="10000"/>
            </a:schemeClr>
          </a:solidFill>
          <a:latin typeface="Figtree" pitchFamily="2" charset="0"/>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omments/modernComment_7FFFEFB0_3BCB3556.xml><?xml version="1.0" encoding="utf-8"?>
<p188:cmLst xmlns:a="http://schemas.openxmlformats.org/drawingml/2006/main" xmlns:r="http://schemas.openxmlformats.org/officeDocument/2006/relationships" xmlns:p188="http://schemas.microsoft.com/office/powerpoint/2018/8/main">
  <p188:cm id="{CF15D77A-A57B-4A29-81C7-9D7CDC73BA0A}" authorId="{71D13F40-0139-5496-42C8-5AD5D31CB82C}" status="resolved" created="2026-05-19T13:34:37.093" complete="100000">
    <pc:sldMkLst xmlns:pc="http://schemas.microsoft.com/office/powerpoint/2013/main/command">
      <pc:docMk/>
      <pc:sldMk cId="1003173206" sldId="2147479472"/>
    </pc:sldMkLst>
    <p188:txBody>
      <a:bodyPr/>
      <a:lstStyle/>
      <a:p>
        <a:r>
          <a:rPr lang="en-GB"/>
          <a:t>Image on the right needed?</a:t>
        </a:r>
      </a:p>
    </p188:txBody>
  </p188:cm>
</p188:cmLst>
</file>

<file path=ppt/comments/modernComment_7FFFEFC2_657724B4.xml><?xml version="1.0" encoding="utf-8"?>
<p188:cmLst xmlns:a="http://schemas.openxmlformats.org/drawingml/2006/main" xmlns:r="http://schemas.openxmlformats.org/officeDocument/2006/relationships" xmlns:p188="http://schemas.microsoft.com/office/powerpoint/2018/8/main">
  <p188:cm id="{EAAEAFFC-8D1C-4050-810B-1E8517894792}" authorId="{71D13F40-0139-5496-42C8-5AD5D31CB82C}" status="resolved" created="2026-05-19T13:37:19.521" complete="100000">
    <ac:deMkLst xmlns:ac="http://schemas.microsoft.com/office/drawing/2013/main/command">
      <pc:docMk xmlns:pc="http://schemas.microsoft.com/office/powerpoint/2013/main/command"/>
      <pc:sldMk xmlns:pc="http://schemas.microsoft.com/office/powerpoint/2013/main/command" cId="1702306996" sldId="2147479490"/>
      <ac:picMk id="42" creationId="{F51968A8-9374-8B88-B163-88FEF796CE6E}"/>
    </ac:deMkLst>
    <p188:txBody>
      <a:bodyPr/>
      <a:lstStyle/>
      <a:p>
        <a:r>
          <a:rPr lang="en-GB"/>
          <a:t>Do we need the photo attribution?</a:t>
        </a:r>
      </a:p>
    </p188:txBody>
  </p188:cm>
</p188:cmLst>
</file>

<file path=ppt/comments/modernComment_7FFFEFC5_876EB4D6.xml><?xml version="1.0" encoding="utf-8"?>
<p188:cmLst xmlns:a="http://schemas.openxmlformats.org/drawingml/2006/main" xmlns:r="http://schemas.openxmlformats.org/officeDocument/2006/relationships" xmlns:p188="http://schemas.microsoft.com/office/powerpoint/2018/8/main">
  <p188:cm id="{FE7EDB76-355C-4DEA-9F2D-45536AEECBEB}" authorId="{71D13F40-0139-5496-42C8-5AD5D31CB82C}" status="resolved" created="2026-05-19T13:43:07.612" complete="100000">
    <ac:deMkLst xmlns:ac="http://schemas.microsoft.com/office/drawing/2013/main/command">
      <pc:docMk xmlns:pc="http://schemas.microsoft.com/office/powerpoint/2013/main/command"/>
      <pc:sldMk xmlns:pc="http://schemas.microsoft.com/office/powerpoint/2013/main/command" cId="2272179414" sldId="2147479493"/>
      <ac:grpSpMk id="10" creationId="{F8B78869-1AD6-368D-600E-997F187BB1D3}"/>
    </ac:deMkLst>
    <p188:txBody>
      <a:bodyPr/>
      <a:lstStyle/>
      <a:p>
        <a:r>
          <a:rPr lang="en-GB"/>
          <a:t>Insert red boxes as per previous deck</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99012"/>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99012"/>
          </a:xfrm>
          <a:prstGeom prst="rect">
            <a:avLst/>
          </a:prstGeom>
        </p:spPr>
        <p:txBody>
          <a:bodyPr vert="horz" lIns="91440" tIns="45720" rIns="91440" bIns="45720" rtlCol="0"/>
          <a:lstStyle>
            <a:lvl1pPr algn="r">
              <a:defRPr sz="1200"/>
            </a:lvl1pPr>
          </a:lstStyle>
          <a:p>
            <a:fld id="{15022EEC-D904-6149-8892-CE429638DCCD}" type="datetimeFigureOut">
              <a:rPr lang="en-US" smtClean="0"/>
              <a:t>6/17/2026</a:t>
            </a:fld>
            <a:endParaRPr lang="en-US"/>
          </a:p>
        </p:txBody>
      </p:sp>
      <p:sp>
        <p:nvSpPr>
          <p:cNvPr id="4" name="Slide Image Placeholder 3"/>
          <p:cNvSpPr>
            <a:spLocks noGrp="1" noRot="1" noChangeAspect="1"/>
          </p:cNvSpPr>
          <p:nvPr>
            <p:ph type="sldImg" idx="2"/>
          </p:nvPr>
        </p:nvSpPr>
        <p:spPr>
          <a:xfrm>
            <a:off x="444500" y="1243013"/>
            <a:ext cx="5969000" cy="3357562"/>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786362"/>
            <a:ext cx="5486400" cy="3916115"/>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9446678"/>
            <a:ext cx="2971800" cy="499011"/>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9446678"/>
            <a:ext cx="2971800" cy="499011"/>
          </a:xfrm>
          <a:prstGeom prst="rect">
            <a:avLst/>
          </a:prstGeom>
        </p:spPr>
        <p:txBody>
          <a:bodyPr vert="horz" lIns="91440" tIns="45720" rIns="91440" bIns="45720" rtlCol="0" anchor="b"/>
          <a:lstStyle>
            <a:lvl1pPr algn="r">
              <a:defRPr sz="1200"/>
            </a:lvl1pPr>
          </a:lstStyle>
          <a:p>
            <a:fld id="{01123353-2886-5F4E-9E0E-118A3EF0ABBA}" type="slidenum">
              <a:rPr lang="en-US" smtClean="0"/>
              <a:t>‹#›</a:t>
            </a:fld>
            <a:endParaRPr lang="en-US"/>
          </a:p>
        </p:txBody>
      </p:sp>
    </p:spTree>
    <p:extLst>
      <p:ext uri="{BB962C8B-B14F-4D97-AF65-F5344CB8AC3E}">
        <p14:creationId xmlns:p14="http://schemas.microsoft.com/office/powerpoint/2010/main" val="30791787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33</a:t>
            </a:r>
          </a:p>
        </p:txBody>
      </p:sp>
      <p:sp>
        <p:nvSpPr>
          <p:cNvPr id="4" name="Slide Number Placeholder 3"/>
          <p:cNvSpPr>
            <a:spLocks noGrp="1"/>
          </p:cNvSpPr>
          <p:nvPr>
            <p:ph type="sldNum" sz="quarter" idx="5"/>
          </p:nvPr>
        </p:nvSpPr>
        <p:spPr/>
        <p:txBody>
          <a:bodyPr/>
          <a:lstStyle/>
          <a:p>
            <a:fld id="{01123353-2886-5F4E-9E0E-118A3EF0ABBA}" type="slidenum">
              <a:rPr lang="en-US" smtClean="0"/>
              <a:t>1</a:t>
            </a:fld>
            <a:endParaRPr lang="en-US"/>
          </a:p>
        </p:txBody>
      </p:sp>
    </p:spTree>
    <p:extLst>
      <p:ext uri="{BB962C8B-B14F-4D97-AF65-F5344CB8AC3E}">
        <p14:creationId xmlns:p14="http://schemas.microsoft.com/office/powerpoint/2010/main" val="24036812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D5B671-C8A6-0AC2-05EE-2A1ACD4806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E103156-3837-0135-7FA5-259CF1D7E75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4136C3F-EEAA-C78D-E03F-F3458092885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52C1F0D-F267-C502-4C10-FF3E91B70CB6}"/>
              </a:ext>
            </a:extLst>
          </p:cNvPr>
          <p:cNvSpPr>
            <a:spLocks noGrp="1"/>
          </p:cNvSpPr>
          <p:nvPr>
            <p:ph type="sldNum" sz="quarter" idx="5"/>
          </p:nvPr>
        </p:nvSpPr>
        <p:spPr/>
        <p:txBody>
          <a:bodyPr/>
          <a:lstStyle/>
          <a:p>
            <a:fld id="{01123353-2886-5F4E-9E0E-118A3EF0ABBA}" type="slidenum">
              <a:rPr lang="en-US" smtClean="0"/>
              <a:t>10</a:t>
            </a:fld>
            <a:endParaRPr lang="en-US"/>
          </a:p>
        </p:txBody>
      </p:sp>
    </p:spTree>
    <p:extLst>
      <p:ext uri="{BB962C8B-B14F-4D97-AF65-F5344CB8AC3E}">
        <p14:creationId xmlns:p14="http://schemas.microsoft.com/office/powerpoint/2010/main" val="26486705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D5B671-C8A6-0AC2-05EE-2A1ACD4806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E103156-3837-0135-7FA5-259CF1D7E75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4136C3F-EEAA-C78D-E03F-F3458092885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52C1F0D-F267-C502-4C10-FF3E91B70CB6}"/>
              </a:ext>
            </a:extLst>
          </p:cNvPr>
          <p:cNvSpPr>
            <a:spLocks noGrp="1"/>
          </p:cNvSpPr>
          <p:nvPr>
            <p:ph type="sldNum" sz="quarter" idx="5"/>
          </p:nvPr>
        </p:nvSpPr>
        <p:spPr/>
        <p:txBody>
          <a:bodyPr/>
          <a:lstStyle/>
          <a:p>
            <a:fld id="{01123353-2886-5F4E-9E0E-118A3EF0ABBA}" type="slidenum">
              <a:rPr lang="en-US" smtClean="0"/>
              <a:t>11</a:t>
            </a:fld>
            <a:endParaRPr lang="en-US"/>
          </a:p>
        </p:txBody>
      </p:sp>
    </p:spTree>
    <p:extLst>
      <p:ext uri="{BB962C8B-B14F-4D97-AF65-F5344CB8AC3E}">
        <p14:creationId xmlns:p14="http://schemas.microsoft.com/office/powerpoint/2010/main" val="41523034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D5B671-C8A6-0AC2-05EE-2A1ACD4806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E103156-3837-0135-7FA5-259CF1D7E75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4136C3F-EEAA-C78D-E03F-F3458092885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52C1F0D-F267-C502-4C10-FF3E91B70CB6}"/>
              </a:ext>
            </a:extLst>
          </p:cNvPr>
          <p:cNvSpPr>
            <a:spLocks noGrp="1"/>
          </p:cNvSpPr>
          <p:nvPr>
            <p:ph type="sldNum" sz="quarter" idx="5"/>
          </p:nvPr>
        </p:nvSpPr>
        <p:spPr/>
        <p:txBody>
          <a:bodyPr/>
          <a:lstStyle/>
          <a:p>
            <a:fld id="{01123353-2886-5F4E-9E0E-118A3EF0ABBA}" type="slidenum">
              <a:rPr lang="en-US" smtClean="0"/>
              <a:t>2</a:t>
            </a:fld>
            <a:endParaRPr lang="en-US"/>
          </a:p>
        </p:txBody>
      </p:sp>
    </p:spTree>
    <p:extLst>
      <p:ext uri="{BB962C8B-B14F-4D97-AF65-F5344CB8AC3E}">
        <p14:creationId xmlns:p14="http://schemas.microsoft.com/office/powerpoint/2010/main" val="18082029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D5B671-C8A6-0AC2-05EE-2A1ACD4806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E103156-3837-0135-7FA5-259CF1D7E75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4136C3F-EEAA-C78D-E03F-F3458092885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52C1F0D-F267-C502-4C10-FF3E91B70CB6}"/>
              </a:ext>
            </a:extLst>
          </p:cNvPr>
          <p:cNvSpPr>
            <a:spLocks noGrp="1"/>
          </p:cNvSpPr>
          <p:nvPr>
            <p:ph type="sldNum" sz="quarter" idx="5"/>
          </p:nvPr>
        </p:nvSpPr>
        <p:spPr/>
        <p:txBody>
          <a:bodyPr/>
          <a:lstStyle/>
          <a:p>
            <a:fld id="{01123353-2886-5F4E-9E0E-118A3EF0ABBA}" type="slidenum">
              <a:rPr lang="en-US" smtClean="0"/>
              <a:t>3</a:t>
            </a:fld>
            <a:endParaRPr lang="en-US"/>
          </a:p>
        </p:txBody>
      </p:sp>
    </p:spTree>
    <p:extLst>
      <p:ext uri="{BB962C8B-B14F-4D97-AF65-F5344CB8AC3E}">
        <p14:creationId xmlns:p14="http://schemas.microsoft.com/office/powerpoint/2010/main" val="13893452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D5B671-C8A6-0AC2-05EE-2A1ACD4806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E103156-3837-0135-7FA5-259CF1D7E75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4136C3F-EEAA-C78D-E03F-F3458092885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52C1F0D-F267-C502-4C10-FF3E91B70CB6}"/>
              </a:ext>
            </a:extLst>
          </p:cNvPr>
          <p:cNvSpPr>
            <a:spLocks noGrp="1"/>
          </p:cNvSpPr>
          <p:nvPr>
            <p:ph type="sldNum" sz="quarter" idx="5"/>
          </p:nvPr>
        </p:nvSpPr>
        <p:spPr/>
        <p:txBody>
          <a:bodyPr/>
          <a:lstStyle/>
          <a:p>
            <a:fld id="{01123353-2886-5F4E-9E0E-118A3EF0ABBA}" type="slidenum">
              <a:rPr lang="en-US" smtClean="0"/>
              <a:t>4</a:t>
            </a:fld>
            <a:endParaRPr lang="en-US"/>
          </a:p>
        </p:txBody>
      </p:sp>
    </p:spTree>
    <p:extLst>
      <p:ext uri="{BB962C8B-B14F-4D97-AF65-F5344CB8AC3E}">
        <p14:creationId xmlns:p14="http://schemas.microsoft.com/office/powerpoint/2010/main" val="18602383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D5B671-C8A6-0AC2-05EE-2A1ACD4806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E103156-3837-0135-7FA5-259CF1D7E75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4136C3F-EEAA-C78D-E03F-F3458092885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52C1F0D-F267-C502-4C10-FF3E91B70CB6}"/>
              </a:ext>
            </a:extLst>
          </p:cNvPr>
          <p:cNvSpPr>
            <a:spLocks noGrp="1"/>
          </p:cNvSpPr>
          <p:nvPr>
            <p:ph type="sldNum" sz="quarter" idx="5"/>
          </p:nvPr>
        </p:nvSpPr>
        <p:spPr/>
        <p:txBody>
          <a:bodyPr/>
          <a:lstStyle/>
          <a:p>
            <a:fld id="{01123353-2886-5F4E-9E0E-118A3EF0ABBA}" type="slidenum">
              <a:rPr lang="en-US" smtClean="0"/>
              <a:t>5</a:t>
            </a:fld>
            <a:endParaRPr lang="en-US"/>
          </a:p>
        </p:txBody>
      </p:sp>
    </p:spTree>
    <p:extLst>
      <p:ext uri="{BB962C8B-B14F-4D97-AF65-F5344CB8AC3E}">
        <p14:creationId xmlns:p14="http://schemas.microsoft.com/office/powerpoint/2010/main" val="36838113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D5B671-C8A6-0AC2-05EE-2A1ACD4806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E103156-3837-0135-7FA5-259CF1D7E75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4136C3F-EEAA-C78D-E03F-F3458092885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52C1F0D-F267-C502-4C10-FF3E91B70CB6}"/>
              </a:ext>
            </a:extLst>
          </p:cNvPr>
          <p:cNvSpPr>
            <a:spLocks noGrp="1"/>
          </p:cNvSpPr>
          <p:nvPr>
            <p:ph type="sldNum" sz="quarter" idx="5"/>
          </p:nvPr>
        </p:nvSpPr>
        <p:spPr/>
        <p:txBody>
          <a:bodyPr/>
          <a:lstStyle/>
          <a:p>
            <a:fld id="{01123353-2886-5F4E-9E0E-118A3EF0ABBA}" type="slidenum">
              <a:rPr lang="en-US" smtClean="0"/>
              <a:t>6</a:t>
            </a:fld>
            <a:endParaRPr lang="en-US"/>
          </a:p>
        </p:txBody>
      </p:sp>
    </p:spTree>
    <p:extLst>
      <p:ext uri="{BB962C8B-B14F-4D97-AF65-F5344CB8AC3E}">
        <p14:creationId xmlns:p14="http://schemas.microsoft.com/office/powerpoint/2010/main" val="24196749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D5B671-C8A6-0AC2-05EE-2A1ACD4806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E103156-3837-0135-7FA5-259CF1D7E75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4136C3F-EEAA-C78D-E03F-F3458092885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52C1F0D-F267-C502-4C10-FF3E91B70CB6}"/>
              </a:ext>
            </a:extLst>
          </p:cNvPr>
          <p:cNvSpPr>
            <a:spLocks noGrp="1"/>
          </p:cNvSpPr>
          <p:nvPr>
            <p:ph type="sldNum" sz="quarter" idx="5"/>
          </p:nvPr>
        </p:nvSpPr>
        <p:spPr/>
        <p:txBody>
          <a:bodyPr/>
          <a:lstStyle/>
          <a:p>
            <a:fld id="{01123353-2886-5F4E-9E0E-118A3EF0ABBA}" type="slidenum">
              <a:rPr lang="en-US" smtClean="0"/>
              <a:t>7</a:t>
            </a:fld>
            <a:endParaRPr lang="en-US"/>
          </a:p>
        </p:txBody>
      </p:sp>
    </p:spTree>
    <p:extLst>
      <p:ext uri="{BB962C8B-B14F-4D97-AF65-F5344CB8AC3E}">
        <p14:creationId xmlns:p14="http://schemas.microsoft.com/office/powerpoint/2010/main" val="22091427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D5B671-C8A6-0AC2-05EE-2A1ACD4806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E103156-3837-0135-7FA5-259CF1D7E75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4136C3F-EEAA-C78D-E03F-F3458092885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52C1F0D-F267-C502-4C10-FF3E91B70CB6}"/>
              </a:ext>
            </a:extLst>
          </p:cNvPr>
          <p:cNvSpPr>
            <a:spLocks noGrp="1"/>
          </p:cNvSpPr>
          <p:nvPr>
            <p:ph type="sldNum" sz="quarter" idx="5"/>
          </p:nvPr>
        </p:nvSpPr>
        <p:spPr/>
        <p:txBody>
          <a:bodyPr/>
          <a:lstStyle/>
          <a:p>
            <a:fld id="{01123353-2886-5F4E-9E0E-118A3EF0ABBA}" type="slidenum">
              <a:rPr lang="en-US" smtClean="0"/>
              <a:t>8</a:t>
            </a:fld>
            <a:endParaRPr lang="en-US"/>
          </a:p>
        </p:txBody>
      </p:sp>
    </p:spTree>
    <p:extLst>
      <p:ext uri="{BB962C8B-B14F-4D97-AF65-F5344CB8AC3E}">
        <p14:creationId xmlns:p14="http://schemas.microsoft.com/office/powerpoint/2010/main" val="15021790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D5B671-C8A6-0AC2-05EE-2A1ACD4806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E103156-3837-0135-7FA5-259CF1D7E75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4136C3F-EEAA-C78D-E03F-F3458092885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52C1F0D-F267-C502-4C10-FF3E91B70CB6}"/>
              </a:ext>
            </a:extLst>
          </p:cNvPr>
          <p:cNvSpPr>
            <a:spLocks noGrp="1"/>
          </p:cNvSpPr>
          <p:nvPr>
            <p:ph type="sldNum" sz="quarter" idx="5"/>
          </p:nvPr>
        </p:nvSpPr>
        <p:spPr/>
        <p:txBody>
          <a:bodyPr/>
          <a:lstStyle/>
          <a:p>
            <a:fld id="{01123353-2886-5F4E-9E0E-118A3EF0ABBA}" type="slidenum">
              <a:rPr lang="en-US" smtClean="0"/>
              <a:t>9</a:t>
            </a:fld>
            <a:endParaRPr lang="en-US"/>
          </a:p>
        </p:txBody>
      </p:sp>
    </p:spTree>
    <p:extLst>
      <p:ext uri="{BB962C8B-B14F-4D97-AF65-F5344CB8AC3E}">
        <p14:creationId xmlns:p14="http://schemas.microsoft.com/office/powerpoint/2010/main" val="99270283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1.emf"/><Relationship Id="rId1" Type="http://schemas.openxmlformats.org/officeDocument/2006/relationships/slideMaster" Target="../slideMasters/slideMaster1.xml"/><Relationship Id="rId4" Type="http://schemas.openxmlformats.org/officeDocument/2006/relationships/image" Target="../media/image19.emf"/></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image" Target="../media/image22.emf"/><Relationship Id="rId1" Type="http://schemas.openxmlformats.org/officeDocument/2006/relationships/slideMaster" Target="../slideMasters/slideMaster1.xml"/><Relationship Id="rId4" Type="http://schemas.openxmlformats.org/officeDocument/2006/relationships/image" Target="../media/image7.emf"/></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4.emf"/><Relationship Id="rId1" Type="http://schemas.openxmlformats.org/officeDocument/2006/relationships/slideMaster" Target="../slideMasters/slideMaster1.xml"/><Relationship Id="rId4" Type="http://schemas.openxmlformats.org/officeDocument/2006/relationships/image" Target="../media/image22.emf"/></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image" Target="../media/image25.emf"/><Relationship Id="rId1" Type="http://schemas.openxmlformats.org/officeDocument/2006/relationships/slideMaster" Target="../slideMasters/slideMaster1.xml"/><Relationship Id="rId4" Type="http://schemas.openxmlformats.org/officeDocument/2006/relationships/image" Target="../media/image7.emf"/></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7.emf"/><Relationship Id="rId1" Type="http://schemas.openxmlformats.org/officeDocument/2006/relationships/slideMaster" Target="../slideMasters/slideMaster1.xml"/><Relationship Id="rId4" Type="http://schemas.openxmlformats.org/officeDocument/2006/relationships/image" Target="../media/image25.emf"/></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4.emf"/><Relationship Id="rId1" Type="http://schemas.openxmlformats.org/officeDocument/2006/relationships/slideMaster" Target="../slideMasters/slideMaster1.xml"/><Relationship Id="rId4" Type="http://schemas.openxmlformats.org/officeDocument/2006/relationships/image" Target="../media/image9.emf"/></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8.emf"/><Relationship Id="rId1" Type="http://schemas.openxmlformats.org/officeDocument/2006/relationships/slideMaster" Target="../slideMasters/slideMaster1.xml"/><Relationship Id="rId4" Type="http://schemas.openxmlformats.org/officeDocument/2006/relationships/image" Target="../media/image7.emf"/></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image" Target="../media/image10.emf"/><Relationship Id="rId1" Type="http://schemas.openxmlformats.org/officeDocument/2006/relationships/slideMaster" Target="../slideMasters/slideMaster1.xml"/><Relationship Id="rId5" Type="http://schemas.openxmlformats.org/officeDocument/2006/relationships/image" Target="../media/image12.emf"/><Relationship Id="rId4" Type="http://schemas.openxmlformats.org/officeDocument/2006/relationships/image" Target="../media/image11.emf"/></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28.emf"/><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Master" Target="../slideMasters/slideMaster1.xml"/><Relationship Id="rId4" Type="http://schemas.openxmlformats.org/officeDocument/2006/relationships/image" Target="../media/image28.emf"/></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emf"/><Relationship Id="rId1" Type="http://schemas.openxmlformats.org/officeDocument/2006/relationships/slideMaster" Target="../slideMasters/slideMaster1.xml"/><Relationship Id="rId4" Type="http://schemas.openxmlformats.org/officeDocument/2006/relationships/image" Target="../media/image7.emf"/></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4.emf"/><Relationship Id="rId1" Type="http://schemas.openxmlformats.org/officeDocument/2006/relationships/slideMaster" Target="../slideMasters/slideMaster1.xml"/><Relationship Id="rId4" Type="http://schemas.openxmlformats.org/officeDocument/2006/relationships/image" Target="../media/image9.emf"/></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emf"/><Relationship Id="rId1" Type="http://schemas.openxmlformats.org/officeDocument/2006/relationships/slideMaster" Target="../slideMasters/slideMaster1.xml"/><Relationship Id="rId5" Type="http://schemas.openxmlformats.org/officeDocument/2006/relationships/image" Target="../media/image7.emf"/><Relationship Id="rId4" Type="http://schemas.openxmlformats.org/officeDocument/2006/relationships/image" Target="../media/image12.emf"/></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0.emf"/><Relationship Id="rId1" Type="http://schemas.openxmlformats.org/officeDocument/2006/relationships/slideMaster" Target="../slideMasters/slideMaster1.xml"/><Relationship Id="rId4" Type="http://schemas.openxmlformats.org/officeDocument/2006/relationships/image" Target="../media/image13.emf"/></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4.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emf"/><Relationship Id="rId1" Type="http://schemas.openxmlformats.org/officeDocument/2006/relationships/slideMaster" Target="../slideMasters/slideMaster1.xml"/><Relationship Id="rId4" Type="http://schemas.openxmlformats.org/officeDocument/2006/relationships/image" Target="../media/image18.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19.emf"/><Relationship Id="rId1" Type="http://schemas.openxmlformats.org/officeDocument/2006/relationships/slideMaster" Target="../slideMasters/slideMaster1.xml"/><Relationship Id="rId4" Type="http://schemas.openxmlformats.org/officeDocument/2006/relationships/image" Target="../media/image7.emf"/></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i-Genie Cover">
    <p:bg>
      <p:bgPr>
        <a:gradFill>
          <a:gsLst>
            <a:gs pos="92000">
              <a:schemeClr val="accent4">
                <a:lumMod val="95000"/>
                <a:lumOff val="5000"/>
              </a:schemeClr>
            </a:gs>
            <a:gs pos="37000">
              <a:schemeClr val="accent4">
                <a:lumMod val="60000"/>
              </a:schemeClr>
            </a:gs>
          </a:gsLst>
          <a:lin ang="18900000" scaled="1"/>
        </a:gra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B3B2CE9-2109-2D31-D3E2-691A97206FD1}"/>
              </a:ext>
            </a:extLst>
          </p:cNvPr>
          <p:cNvPicPr>
            <a:picLocks noChangeAspect="1"/>
          </p:cNvPicPr>
          <p:nvPr userDrawn="1"/>
        </p:nvPicPr>
        <p:blipFill>
          <a:blip r:embed="rId2">
            <a:alphaModFix amt="50000"/>
          </a:blip>
          <a:srcRect t="24650" r="20805" b="2866"/>
          <a:stretch>
            <a:fillRect/>
          </a:stretch>
        </p:blipFill>
        <p:spPr>
          <a:xfrm>
            <a:off x="3303361" y="0"/>
            <a:ext cx="8914744" cy="6857997"/>
          </a:xfrm>
          <a:prstGeom prst="rect">
            <a:avLst/>
          </a:prstGeom>
        </p:spPr>
      </p:pic>
      <p:cxnSp>
        <p:nvCxnSpPr>
          <p:cNvPr id="13" name="Straight Connector 12">
            <a:extLst>
              <a:ext uri="{FF2B5EF4-FFF2-40B4-BE49-F238E27FC236}">
                <a16:creationId xmlns:a16="http://schemas.microsoft.com/office/drawing/2014/main" id="{3D33075E-B322-AC1A-E83A-63F7FC03C51B}"/>
              </a:ext>
            </a:extLst>
          </p:cNvPr>
          <p:cNvCxnSpPr>
            <a:cxnSpLocks/>
          </p:cNvCxnSpPr>
          <p:nvPr userDrawn="1"/>
        </p:nvCxnSpPr>
        <p:spPr>
          <a:xfrm>
            <a:off x="11896725" y="5284694"/>
            <a:ext cx="31320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Title 3">
            <a:extLst>
              <a:ext uri="{FF2B5EF4-FFF2-40B4-BE49-F238E27FC236}">
                <a16:creationId xmlns:a16="http://schemas.microsoft.com/office/drawing/2014/main" id="{F59C25D0-A32C-89F6-A74A-7736773AF504}"/>
              </a:ext>
            </a:extLst>
          </p:cNvPr>
          <p:cNvSpPr txBox="1">
            <a:spLocks/>
          </p:cNvSpPr>
          <p:nvPr userDrawn="1"/>
        </p:nvSpPr>
        <p:spPr>
          <a:xfrm>
            <a:off x="654959" y="2604900"/>
            <a:ext cx="8801862" cy="427860"/>
          </a:xfrm>
          <a:prstGeom prst="rect">
            <a:avLst/>
          </a:prstGeom>
        </p:spPr>
        <p:txBody>
          <a:bodyPr vert="horz" lIns="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en-US" sz="2000">
                <a:solidFill>
                  <a:schemeClr val="tx2"/>
                </a:solidFill>
                <a:latin typeface="Figtree Light" pitchFamily="2" charset="0"/>
              </a:rPr>
              <a:t>Augmenting Human Intelligence </a:t>
            </a:r>
          </a:p>
        </p:txBody>
      </p:sp>
      <p:pic>
        <p:nvPicPr>
          <p:cNvPr id="6" name="Picture 5">
            <a:extLst>
              <a:ext uri="{FF2B5EF4-FFF2-40B4-BE49-F238E27FC236}">
                <a16:creationId xmlns:a16="http://schemas.microsoft.com/office/drawing/2014/main" id="{9C49AE72-FBBA-39CF-577F-29A73C4E9F99}"/>
              </a:ext>
            </a:extLst>
          </p:cNvPr>
          <p:cNvPicPr>
            <a:picLocks noChangeAspect="1"/>
          </p:cNvPicPr>
          <p:nvPr userDrawn="1"/>
        </p:nvPicPr>
        <p:blipFill>
          <a:blip r:embed="rId3"/>
          <a:srcRect t="29" b="29"/>
          <a:stretch/>
        </p:blipFill>
        <p:spPr>
          <a:xfrm>
            <a:off x="654921" y="1394732"/>
            <a:ext cx="3536374" cy="1145894"/>
          </a:xfrm>
          <a:prstGeom prst="rect">
            <a:avLst/>
          </a:prstGeom>
        </p:spPr>
      </p:pic>
      <p:cxnSp>
        <p:nvCxnSpPr>
          <p:cNvPr id="7" name="Straight Connector 6">
            <a:extLst>
              <a:ext uri="{FF2B5EF4-FFF2-40B4-BE49-F238E27FC236}">
                <a16:creationId xmlns:a16="http://schemas.microsoft.com/office/drawing/2014/main" id="{7051BF65-C669-63D9-E895-9885ADBB7E81}"/>
              </a:ext>
            </a:extLst>
          </p:cNvPr>
          <p:cNvCxnSpPr>
            <a:cxnSpLocks/>
          </p:cNvCxnSpPr>
          <p:nvPr userDrawn="1"/>
        </p:nvCxnSpPr>
        <p:spPr>
          <a:xfrm>
            <a:off x="654959" y="4726086"/>
            <a:ext cx="10089241"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8" name="Text Placeholder 9">
            <a:extLst>
              <a:ext uri="{FF2B5EF4-FFF2-40B4-BE49-F238E27FC236}">
                <a16:creationId xmlns:a16="http://schemas.microsoft.com/office/drawing/2014/main" id="{C27606B3-89E2-FD80-9B55-C18D4EF36DD9}"/>
              </a:ext>
            </a:extLst>
          </p:cNvPr>
          <p:cNvSpPr>
            <a:spLocks noGrp="1"/>
          </p:cNvSpPr>
          <p:nvPr>
            <p:ph type="body" sz="quarter" idx="14" hasCustomPrompt="1"/>
          </p:nvPr>
        </p:nvSpPr>
        <p:spPr>
          <a:xfrm>
            <a:off x="654920" y="3203463"/>
            <a:ext cx="8725854" cy="1484657"/>
          </a:xfrm>
        </p:spPr>
        <p:txBody>
          <a:bodyPr lIns="0" anchor="b">
            <a:noAutofit/>
          </a:bodyPr>
          <a:lstStyle>
            <a:lvl1pPr marL="0" indent="0">
              <a:buNone/>
              <a:defRPr sz="4000" b="1" i="0">
                <a:solidFill>
                  <a:srgbClr val="FFFFFF"/>
                </a:solidFill>
                <a:latin typeface="Figtree Black" pitchFamily="2" charset="0"/>
              </a:defRPr>
            </a:lvl1pPr>
            <a:lvl2pPr>
              <a:defRPr sz="6000">
                <a:solidFill>
                  <a:srgbClr val="FFFFFF"/>
                </a:solidFill>
              </a:defRPr>
            </a:lvl2pPr>
            <a:lvl3pPr>
              <a:defRPr sz="6000">
                <a:solidFill>
                  <a:srgbClr val="FFFFFF"/>
                </a:solidFill>
              </a:defRPr>
            </a:lvl3pPr>
            <a:lvl4pPr>
              <a:defRPr sz="6000">
                <a:solidFill>
                  <a:srgbClr val="FFFFFF"/>
                </a:solidFill>
              </a:defRPr>
            </a:lvl4pPr>
            <a:lvl5pPr>
              <a:defRPr sz="6000">
                <a:solidFill>
                  <a:srgbClr val="FFFFFF"/>
                </a:solidFill>
              </a:defRPr>
            </a:lvl5pPr>
          </a:lstStyle>
          <a:p>
            <a:pPr lvl="0"/>
            <a:r>
              <a:rPr lang="en-GB" dirty="0"/>
              <a:t>Insert Title here</a:t>
            </a:r>
            <a:endParaRPr lang="en-US" dirty="0"/>
          </a:p>
        </p:txBody>
      </p:sp>
      <p:sp>
        <p:nvSpPr>
          <p:cNvPr id="10" name="Text Placeholder 9">
            <a:extLst>
              <a:ext uri="{FF2B5EF4-FFF2-40B4-BE49-F238E27FC236}">
                <a16:creationId xmlns:a16="http://schemas.microsoft.com/office/drawing/2014/main" id="{59390F43-062B-AA20-F0A8-6C7DFEACF52F}"/>
              </a:ext>
            </a:extLst>
          </p:cNvPr>
          <p:cNvSpPr>
            <a:spLocks noGrp="1"/>
          </p:cNvSpPr>
          <p:nvPr>
            <p:ph type="body" sz="quarter" idx="15" hasCustomPrompt="1"/>
          </p:nvPr>
        </p:nvSpPr>
        <p:spPr>
          <a:xfrm>
            <a:off x="654921" y="4726086"/>
            <a:ext cx="8725854" cy="818121"/>
          </a:xfrm>
        </p:spPr>
        <p:txBody>
          <a:bodyPr lIns="0" anchor="t">
            <a:noAutofit/>
          </a:bodyPr>
          <a:lstStyle>
            <a:lvl1pPr marL="0" indent="0">
              <a:buNone/>
              <a:defRPr sz="2400" b="0" i="0">
                <a:solidFill>
                  <a:schemeClr val="bg2"/>
                </a:solidFill>
                <a:latin typeface="Figtree" pitchFamily="2" charset="0"/>
              </a:defRPr>
            </a:lvl1pPr>
            <a:lvl2pPr>
              <a:defRPr sz="6000">
                <a:solidFill>
                  <a:srgbClr val="FFFFFF"/>
                </a:solidFill>
              </a:defRPr>
            </a:lvl2pPr>
            <a:lvl3pPr>
              <a:defRPr sz="6000">
                <a:solidFill>
                  <a:srgbClr val="FFFFFF"/>
                </a:solidFill>
              </a:defRPr>
            </a:lvl3pPr>
            <a:lvl4pPr>
              <a:defRPr sz="6000">
                <a:solidFill>
                  <a:srgbClr val="FFFFFF"/>
                </a:solidFill>
              </a:defRPr>
            </a:lvl4pPr>
            <a:lvl5pPr>
              <a:defRPr sz="6000">
                <a:solidFill>
                  <a:srgbClr val="FFFFFF"/>
                </a:solidFill>
              </a:defRPr>
            </a:lvl5pPr>
          </a:lstStyle>
          <a:p>
            <a:pPr lvl="0"/>
            <a:r>
              <a:rPr lang="en-GB" dirty="0"/>
              <a:t>Insert subtitle</a:t>
            </a:r>
            <a:endParaRPr lang="en-US" dirty="0"/>
          </a:p>
        </p:txBody>
      </p:sp>
      <p:sp>
        <p:nvSpPr>
          <p:cNvPr id="21" name="Text Placeholder 9">
            <a:extLst>
              <a:ext uri="{FF2B5EF4-FFF2-40B4-BE49-F238E27FC236}">
                <a16:creationId xmlns:a16="http://schemas.microsoft.com/office/drawing/2014/main" id="{3F94A6A1-7F39-70B2-461B-6EF96B32E3F7}"/>
              </a:ext>
            </a:extLst>
          </p:cNvPr>
          <p:cNvSpPr>
            <a:spLocks noGrp="1"/>
          </p:cNvSpPr>
          <p:nvPr>
            <p:ph type="body" sz="quarter" idx="16" hasCustomPrompt="1"/>
          </p:nvPr>
        </p:nvSpPr>
        <p:spPr>
          <a:xfrm>
            <a:off x="654920" y="6227335"/>
            <a:ext cx="3776349" cy="297458"/>
          </a:xfrm>
        </p:spPr>
        <p:txBody>
          <a:bodyPr lIns="0" anchor="t">
            <a:noAutofit/>
          </a:bodyPr>
          <a:lstStyle>
            <a:lvl1pPr marL="0" indent="0">
              <a:buNone/>
              <a:defRPr sz="1400" b="0" i="0">
                <a:solidFill>
                  <a:schemeClr val="tx2"/>
                </a:solidFill>
                <a:latin typeface="Figtree" pitchFamily="2" charset="0"/>
              </a:defRPr>
            </a:lvl1pPr>
            <a:lvl2pPr>
              <a:defRPr sz="6000">
                <a:solidFill>
                  <a:srgbClr val="FFFFFF"/>
                </a:solidFill>
              </a:defRPr>
            </a:lvl2pPr>
            <a:lvl3pPr>
              <a:defRPr sz="6000">
                <a:solidFill>
                  <a:srgbClr val="FFFFFF"/>
                </a:solidFill>
              </a:defRPr>
            </a:lvl3pPr>
            <a:lvl4pPr>
              <a:defRPr sz="6000">
                <a:solidFill>
                  <a:srgbClr val="FFFFFF"/>
                </a:solidFill>
              </a:defRPr>
            </a:lvl4pPr>
            <a:lvl5pPr>
              <a:defRPr sz="6000">
                <a:solidFill>
                  <a:srgbClr val="FFFFFF"/>
                </a:solidFill>
              </a:defRPr>
            </a:lvl5pPr>
          </a:lstStyle>
          <a:p>
            <a:pPr lvl="0"/>
            <a:r>
              <a:rPr lang="en-GB" dirty="0"/>
              <a:t>Date</a:t>
            </a:r>
            <a:endParaRPr lang="en-US" dirty="0"/>
          </a:p>
        </p:txBody>
      </p:sp>
      <p:sp>
        <p:nvSpPr>
          <p:cNvPr id="22" name="Text Placeholder 9">
            <a:extLst>
              <a:ext uri="{FF2B5EF4-FFF2-40B4-BE49-F238E27FC236}">
                <a16:creationId xmlns:a16="http://schemas.microsoft.com/office/drawing/2014/main" id="{4EFF9005-88A0-B55F-269F-37F65FE51C6D}"/>
              </a:ext>
            </a:extLst>
          </p:cNvPr>
          <p:cNvSpPr>
            <a:spLocks noGrp="1"/>
          </p:cNvSpPr>
          <p:nvPr>
            <p:ph type="body" sz="quarter" idx="17" hasCustomPrompt="1"/>
          </p:nvPr>
        </p:nvSpPr>
        <p:spPr>
          <a:xfrm>
            <a:off x="654921" y="5585690"/>
            <a:ext cx="8725854" cy="492016"/>
          </a:xfrm>
        </p:spPr>
        <p:txBody>
          <a:bodyPr lIns="0" anchor="t">
            <a:noAutofit/>
          </a:bodyPr>
          <a:lstStyle>
            <a:lvl1pPr marL="0" indent="0">
              <a:buNone/>
              <a:defRPr sz="1400" b="1" i="0">
                <a:solidFill>
                  <a:schemeClr val="accent3">
                    <a:lumMod val="60000"/>
                    <a:lumOff val="40000"/>
                  </a:schemeClr>
                </a:solidFill>
                <a:latin typeface="Figtree" pitchFamily="2" charset="0"/>
              </a:defRPr>
            </a:lvl1pPr>
            <a:lvl2pPr>
              <a:defRPr sz="6000">
                <a:solidFill>
                  <a:srgbClr val="FFFFFF"/>
                </a:solidFill>
              </a:defRPr>
            </a:lvl2pPr>
            <a:lvl3pPr>
              <a:defRPr sz="6000">
                <a:solidFill>
                  <a:srgbClr val="FFFFFF"/>
                </a:solidFill>
              </a:defRPr>
            </a:lvl3pPr>
            <a:lvl4pPr>
              <a:defRPr sz="6000">
                <a:solidFill>
                  <a:srgbClr val="FFFFFF"/>
                </a:solidFill>
              </a:defRPr>
            </a:lvl4pPr>
            <a:lvl5pPr>
              <a:defRPr sz="6000">
                <a:solidFill>
                  <a:srgbClr val="FFFFFF"/>
                </a:solidFill>
              </a:defRPr>
            </a:lvl5pPr>
          </a:lstStyle>
          <a:p>
            <a:pPr lvl="0"/>
            <a:r>
              <a:rPr lang="en-GB" dirty="0"/>
              <a:t>Name Surname </a:t>
            </a:r>
            <a:endParaRPr lang="en-US" dirty="0"/>
          </a:p>
        </p:txBody>
      </p:sp>
      <p:sp>
        <p:nvSpPr>
          <p:cNvPr id="23" name="Text Placeholder 9">
            <a:extLst>
              <a:ext uri="{FF2B5EF4-FFF2-40B4-BE49-F238E27FC236}">
                <a16:creationId xmlns:a16="http://schemas.microsoft.com/office/drawing/2014/main" id="{7DFA9A3E-AA25-6211-47BB-98D4E5A15C9A}"/>
              </a:ext>
            </a:extLst>
          </p:cNvPr>
          <p:cNvSpPr>
            <a:spLocks noGrp="1"/>
          </p:cNvSpPr>
          <p:nvPr>
            <p:ph type="body" sz="quarter" idx="18" hasCustomPrompt="1"/>
          </p:nvPr>
        </p:nvSpPr>
        <p:spPr>
          <a:xfrm>
            <a:off x="654921" y="5773286"/>
            <a:ext cx="8725854" cy="492016"/>
          </a:xfrm>
        </p:spPr>
        <p:txBody>
          <a:bodyPr lIns="0" anchor="t">
            <a:noAutofit/>
          </a:bodyPr>
          <a:lstStyle>
            <a:lvl1pPr marL="0" indent="0">
              <a:buNone/>
              <a:defRPr sz="1200" b="0" i="0">
                <a:solidFill>
                  <a:schemeClr val="bg1"/>
                </a:solidFill>
                <a:latin typeface="Figtree" pitchFamily="2" charset="0"/>
              </a:defRPr>
            </a:lvl1pPr>
            <a:lvl2pPr>
              <a:defRPr sz="6000">
                <a:solidFill>
                  <a:srgbClr val="FFFFFF"/>
                </a:solidFill>
              </a:defRPr>
            </a:lvl2pPr>
            <a:lvl3pPr>
              <a:defRPr sz="6000">
                <a:solidFill>
                  <a:srgbClr val="FFFFFF"/>
                </a:solidFill>
              </a:defRPr>
            </a:lvl3pPr>
            <a:lvl4pPr>
              <a:defRPr sz="6000">
                <a:solidFill>
                  <a:srgbClr val="FFFFFF"/>
                </a:solidFill>
              </a:defRPr>
            </a:lvl4pPr>
            <a:lvl5pPr>
              <a:defRPr sz="6000">
                <a:solidFill>
                  <a:srgbClr val="FFFFFF"/>
                </a:solidFill>
              </a:defRPr>
            </a:lvl5pPr>
          </a:lstStyle>
          <a:p>
            <a:pPr lvl="0"/>
            <a:r>
              <a:rPr lang="en-GB" dirty="0"/>
              <a:t>Company title here</a:t>
            </a:r>
            <a:endParaRPr lang="en-US" dirty="0"/>
          </a:p>
        </p:txBody>
      </p:sp>
    </p:spTree>
    <p:extLst>
      <p:ext uri="{BB962C8B-B14F-4D97-AF65-F5344CB8AC3E}">
        <p14:creationId xmlns:p14="http://schemas.microsoft.com/office/powerpoint/2010/main" val="39236777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rend Spotter Content">
    <p:bg>
      <p:bgPr>
        <a:gradFill>
          <a:gsLst>
            <a:gs pos="92000">
              <a:schemeClr val="accent4">
                <a:lumMod val="95000"/>
                <a:lumOff val="5000"/>
              </a:schemeClr>
            </a:gs>
            <a:gs pos="37000">
              <a:schemeClr val="accent4">
                <a:lumMod val="60000"/>
              </a:schemeClr>
            </a:gs>
          </a:gsLst>
          <a:lin ang="18900000" scaled="1"/>
        </a:grad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3C41FAF-25CA-4304-9A6E-0E0D9F5053EA}"/>
              </a:ext>
            </a:extLst>
          </p:cNvPr>
          <p:cNvSpPr txBox="1">
            <a:spLocks/>
          </p:cNvSpPr>
          <p:nvPr userDrawn="1"/>
        </p:nvSpPr>
        <p:spPr>
          <a:xfrm>
            <a:off x="11271911" y="6567599"/>
            <a:ext cx="679173" cy="278366"/>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BDB36A4D-1EED-4D86-AD92-A842CBA9A51E}" type="slidenum">
              <a:rPr lang="en-US" sz="1000" b="1" smtClean="0">
                <a:solidFill>
                  <a:schemeClr val="bg1"/>
                </a:solidFill>
                <a:latin typeface="Figtree" pitchFamily="2" charset="0"/>
              </a:rPr>
              <a:pPr algn="r"/>
              <a:t>‹#›</a:t>
            </a:fld>
            <a:endParaRPr lang="en-US" sz="1000" b="1">
              <a:solidFill>
                <a:schemeClr val="bg1"/>
              </a:solidFill>
              <a:latin typeface="Figtree" pitchFamily="2" charset="0"/>
            </a:endParaRPr>
          </a:p>
        </p:txBody>
      </p:sp>
      <p:sp>
        <p:nvSpPr>
          <p:cNvPr id="10" name="TextBox 9">
            <a:extLst>
              <a:ext uri="{FF2B5EF4-FFF2-40B4-BE49-F238E27FC236}">
                <a16:creationId xmlns:a16="http://schemas.microsoft.com/office/drawing/2014/main" id="{4AB91F7C-BDEC-C713-EC51-D986CDD85951}"/>
              </a:ext>
            </a:extLst>
          </p:cNvPr>
          <p:cNvSpPr txBox="1"/>
          <p:nvPr userDrawn="1"/>
        </p:nvSpPr>
        <p:spPr>
          <a:xfrm>
            <a:off x="9388050" y="6552541"/>
            <a:ext cx="2223447" cy="261610"/>
          </a:xfrm>
          <a:prstGeom prst="rect">
            <a:avLst/>
          </a:prstGeom>
          <a:noFill/>
        </p:spPr>
        <p:txBody>
          <a:bodyPr wrap="square" rtlCol="0">
            <a:spAutoFit/>
          </a:bodyPr>
          <a:lstStyle/>
          <a:p>
            <a:pPr algn="r"/>
            <a:r>
              <a:rPr lang="en-US" sz="1050" err="1">
                <a:solidFill>
                  <a:schemeClr val="accent4">
                    <a:lumMod val="60000"/>
                    <a:lumOff val="40000"/>
                  </a:schemeClr>
                </a:solidFill>
                <a:latin typeface="Figtree" pitchFamily="2" charset="0"/>
              </a:rPr>
              <a:t>www.i-genie.ai</a:t>
            </a:r>
            <a:endParaRPr lang="en-US" sz="1050">
              <a:solidFill>
                <a:schemeClr val="accent4">
                  <a:lumMod val="60000"/>
                  <a:lumOff val="40000"/>
                </a:schemeClr>
              </a:solidFill>
              <a:latin typeface="Figtree" pitchFamily="2" charset="0"/>
            </a:endParaRPr>
          </a:p>
        </p:txBody>
      </p:sp>
      <p:grpSp>
        <p:nvGrpSpPr>
          <p:cNvPr id="3" name="Group 2">
            <a:extLst>
              <a:ext uri="{FF2B5EF4-FFF2-40B4-BE49-F238E27FC236}">
                <a16:creationId xmlns:a16="http://schemas.microsoft.com/office/drawing/2014/main" id="{25C02A50-CC16-64AD-F1A8-C7E1934A9E68}"/>
              </a:ext>
            </a:extLst>
          </p:cNvPr>
          <p:cNvGrpSpPr/>
          <p:nvPr userDrawn="1"/>
        </p:nvGrpSpPr>
        <p:grpSpPr>
          <a:xfrm>
            <a:off x="-8964" y="0"/>
            <a:ext cx="12218894" cy="288000"/>
            <a:chOff x="-8964" y="0"/>
            <a:chExt cx="12218894" cy="288000"/>
          </a:xfrm>
        </p:grpSpPr>
        <p:sp>
          <p:nvSpPr>
            <p:cNvPr id="6" name="Rectangle 5">
              <a:extLst>
                <a:ext uri="{FF2B5EF4-FFF2-40B4-BE49-F238E27FC236}">
                  <a16:creationId xmlns:a16="http://schemas.microsoft.com/office/drawing/2014/main" id="{2298FB7C-0180-8926-0A36-0F7907D477FB}"/>
                </a:ext>
              </a:extLst>
            </p:cNvPr>
            <p:cNvSpPr/>
            <p:nvPr/>
          </p:nvSpPr>
          <p:spPr>
            <a:xfrm>
              <a:off x="-8964" y="0"/>
              <a:ext cx="12200964" cy="288000"/>
            </a:xfrm>
            <a:prstGeom prst="rect">
              <a:avLst/>
            </a:prstGeom>
            <a:solidFill>
              <a:schemeClr val="tx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Figtree" pitchFamily="2" charset="0"/>
              </a:endParaRPr>
            </a:p>
          </p:txBody>
        </p:sp>
        <p:pic>
          <p:nvPicPr>
            <p:cNvPr id="7" name="Picture 6">
              <a:extLst>
                <a:ext uri="{FF2B5EF4-FFF2-40B4-BE49-F238E27FC236}">
                  <a16:creationId xmlns:a16="http://schemas.microsoft.com/office/drawing/2014/main" id="{44EB5EC1-A440-C67C-2A5F-31F23A3BCD5D}"/>
                </a:ext>
              </a:extLst>
            </p:cNvPr>
            <p:cNvPicPr>
              <a:picLocks noChangeAspect="1"/>
            </p:cNvPicPr>
            <p:nvPr userDrawn="1"/>
          </p:nvPicPr>
          <p:blipFill>
            <a:blip r:embed="rId2"/>
            <a:srcRect/>
            <a:stretch/>
          </p:blipFill>
          <p:spPr>
            <a:xfrm>
              <a:off x="514550" y="48580"/>
              <a:ext cx="1150155" cy="219600"/>
            </a:xfrm>
            <a:prstGeom prst="rect">
              <a:avLst/>
            </a:prstGeom>
          </p:spPr>
        </p:pic>
        <p:pic>
          <p:nvPicPr>
            <p:cNvPr id="8" name="Picture 7">
              <a:extLst>
                <a:ext uri="{FF2B5EF4-FFF2-40B4-BE49-F238E27FC236}">
                  <a16:creationId xmlns:a16="http://schemas.microsoft.com/office/drawing/2014/main" id="{003CC44D-1E14-48DD-FD06-89C6268C3637}"/>
                </a:ext>
              </a:extLst>
            </p:cNvPr>
            <p:cNvPicPr>
              <a:picLocks noChangeAspect="1"/>
            </p:cNvPicPr>
            <p:nvPr userDrawn="1"/>
          </p:nvPicPr>
          <p:blipFill>
            <a:blip r:embed="rId3"/>
            <a:stretch>
              <a:fillRect/>
            </a:stretch>
          </p:blipFill>
          <p:spPr>
            <a:xfrm>
              <a:off x="1859849" y="118223"/>
              <a:ext cx="516112" cy="109811"/>
            </a:xfrm>
            <a:prstGeom prst="rect">
              <a:avLst/>
            </a:prstGeom>
          </p:spPr>
        </p:pic>
        <p:cxnSp>
          <p:nvCxnSpPr>
            <p:cNvPr id="12" name="Straight Connector 11">
              <a:extLst>
                <a:ext uri="{FF2B5EF4-FFF2-40B4-BE49-F238E27FC236}">
                  <a16:creationId xmlns:a16="http://schemas.microsoft.com/office/drawing/2014/main" id="{76A454F0-5981-3344-FD56-B43242EA2277}"/>
                </a:ext>
              </a:extLst>
            </p:cNvPr>
            <p:cNvCxnSpPr>
              <a:cxnSpLocks/>
            </p:cNvCxnSpPr>
            <p:nvPr userDrawn="1"/>
          </p:nvCxnSpPr>
          <p:spPr>
            <a:xfrm>
              <a:off x="1766876" y="73025"/>
              <a:ext cx="0" cy="155009"/>
            </a:xfrm>
            <a:prstGeom prst="line">
              <a:avLst/>
            </a:prstGeom>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79287B45-A694-B31B-723B-8CD13CB6DBCA}"/>
                </a:ext>
              </a:extLst>
            </p:cNvPr>
            <p:cNvPicPr>
              <a:picLocks noChangeAspect="1"/>
            </p:cNvPicPr>
            <p:nvPr userDrawn="1"/>
          </p:nvPicPr>
          <p:blipFill>
            <a:blip r:embed="rId4"/>
            <a:srcRect l="1065" t="31304" r="19839" b="64457"/>
            <a:stretch>
              <a:fillRect/>
            </a:stretch>
          </p:blipFill>
          <p:spPr>
            <a:xfrm>
              <a:off x="5817608" y="0"/>
              <a:ext cx="6392322" cy="288000"/>
            </a:xfrm>
            <a:prstGeom prst="rect">
              <a:avLst/>
            </a:prstGeom>
          </p:spPr>
        </p:pic>
      </p:grpSp>
      <p:sp>
        <p:nvSpPr>
          <p:cNvPr id="14" name="Title 1">
            <a:extLst>
              <a:ext uri="{FF2B5EF4-FFF2-40B4-BE49-F238E27FC236}">
                <a16:creationId xmlns:a16="http://schemas.microsoft.com/office/drawing/2014/main" id="{C8DECC84-B72F-69EE-FF7E-CBFA0F2C97C1}"/>
              </a:ext>
            </a:extLst>
          </p:cNvPr>
          <p:cNvSpPr>
            <a:spLocks noGrp="1"/>
          </p:cNvSpPr>
          <p:nvPr>
            <p:ph type="title"/>
          </p:nvPr>
        </p:nvSpPr>
        <p:spPr>
          <a:xfrm>
            <a:off x="515939" y="362839"/>
            <a:ext cx="11341100" cy="473773"/>
          </a:xfrm>
          <a:prstGeom prst="rect">
            <a:avLst/>
          </a:prstGeom>
        </p:spPr>
        <p:txBody>
          <a:bodyPr lIns="0" anchor="b">
            <a:normAutofit/>
          </a:bodyPr>
          <a:lstStyle>
            <a:lvl1pPr>
              <a:defRPr sz="2400">
                <a:solidFill>
                  <a:srgbClr val="FFFFFF"/>
                </a:solidFill>
                <a:latin typeface="Figtree" pitchFamily="2" charset="0"/>
              </a:defRPr>
            </a:lvl1pPr>
          </a:lstStyle>
          <a:p>
            <a:r>
              <a:rPr lang="en-GB" dirty="0"/>
              <a:t>Click to edit Master title style</a:t>
            </a:r>
            <a:endParaRPr lang="en-US" dirty="0"/>
          </a:p>
        </p:txBody>
      </p:sp>
      <p:sp>
        <p:nvSpPr>
          <p:cNvPr id="17" name="Text Placeholder 13">
            <a:extLst>
              <a:ext uri="{FF2B5EF4-FFF2-40B4-BE49-F238E27FC236}">
                <a16:creationId xmlns:a16="http://schemas.microsoft.com/office/drawing/2014/main" id="{4597F61C-DB0D-5355-554A-A510DFBE77C3}"/>
              </a:ext>
            </a:extLst>
          </p:cNvPr>
          <p:cNvSpPr>
            <a:spLocks noGrp="1"/>
          </p:cNvSpPr>
          <p:nvPr>
            <p:ph type="body" sz="quarter" idx="10" hasCustomPrompt="1"/>
          </p:nvPr>
        </p:nvSpPr>
        <p:spPr>
          <a:xfrm>
            <a:off x="515939" y="896938"/>
            <a:ext cx="11341098" cy="409575"/>
          </a:xfrm>
        </p:spPr>
        <p:txBody>
          <a:bodyPr lIns="0">
            <a:noAutofit/>
          </a:bodyPr>
          <a:lstStyle>
            <a:lvl1pPr marL="0" indent="0">
              <a:buNone/>
              <a:defRPr sz="1800">
                <a:solidFill>
                  <a:schemeClr val="accent3">
                    <a:lumMod val="60000"/>
                    <a:lumOff val="40000"/>
                  </a:schemeClr>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GB" dirty="0"/>
              <a:t>Click to enter subtitle </a:t>
            </a:r>
            <a:endParaRPr lang="en-US" dirty="0"/>
          </a:p>
        </p:txBody>
      </p:sp>
    </p:spTree>
    <p:extLst>
      <p:ext uri="{BB962C8B-B14F-4D97-AF65-F5344CB8AC3E}">
        <p14:creationId xmlns:p14="http://schemas.microsoft.com/office/powerpoint/2010/main" val="86121042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25">
          <p15:clr>
            <a:srgbClr val="FBAE40"/>
          </p15:clr>
        </p15:guide>
        <p15:guide id="4" pos="7469">
          <p15:clr>
            <a:srgbClr val="FBAE40"/>
          </p15:clr>
        </p15:guide>
        <p15:guide id="5" pos="4793">
          <p15:clr>
            <a:srgbClr val="FBAE40"/>
          </p15:clr>
        </p15:guide>
        <p15:guide id="6" pos="5768">
          <p15:clr>
            <a:srgbClr val="FBAE40"/>
          </p15:clr>
        </p15:guide>
        <p15:guide id="7" orient="horz" pos="1071">
          <p15:clr>
            <a:srgbClr val="FBAE40"/>
          </p15:clr>
        </p15:guide>
        <p15:guide id="8" orient="horz" pos="527">
          <p15:clr>
            <a:srgbClr val="FBAE40"/>
          </p15:clr>
        </p15:guide>
        <p15:guide id="9" orient="horz" pos="4065">
          <p15:clr>
            <a:srgbClr val="FBAE40"/>
          </p15:clr>
        </p15:guide>
        <p15:guide id="10" orient="horz" pos="119">
          <p15:clr>
            <a:srgbClr val="FBAE40"/>
          </p15:clr>
        </p15:guide>
        <p15:guide id="11" pos="5722">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Innov8 Cover">
    <p:bg>
      <p:bgPr>
        <a:gradFill>
          <a:gsLst>
            <a:gs pos="92000">
              <a:schemeClr val="accent4">
                <a:lumMod val="95000"/>
                <a:lumOff val="5000"/>
              </a:schemeClr>
            </a:gs>
            <a:gs pos="37000">
              <a:schemeClr val="accent4">
                <a:lumMod val="60000"/>
              </a:schemeClr>
            </a:gs>
          </a:gsLst>
          <a:lin ang="18900000" scaled="1"/>
        </a:gradFill>
        <a:effectLst/>
      </p:bgPr>
    </p:bg>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6DD600D6-B715-DFB0-9632-D370C61BDF44}"/>
              </a:ext>
            </a:extLst>
          </p:cNvPr>
          <p:cNvCxnSpPr>
            <a:cxnSpLocks/>
          </p:cNvCxnSpPr>
          <p:nvPr userDrawn="1"/>
        </p:nvCxnSpPr>
        <p:spPr>
          <a:xfrm>
            <a:off x="654959" y="4726086"/>
            <a:ext cx="10089241"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6" name="Text Placeholder 9">
            <a:extLst>
              <a:ext uri="{FF2B5EF4-FFF2-40B4-BE49-F238E27FC236}">
                <a16:creationId xmlns:a16="http://schemas.microsoft.com/office/drawing/2014/main" id="{45BF7482-0251-2647-7E25-6AC284B74B1D}"/>
              </a:ext>
            </a:extLst>
          </p:cNvPr>
          <p:cNvSpPr>
            <a:spLocks noGrp="1"/>
          </p:cNvSpPr>
          <p:nvPr>
            <p:ph type="body" sz="quarter" idx="14" hasCustomPrompt="1"/>
          </p:nvPr>
        </p:nvSpPr>
        <p:spPr>
          <a:xfrm>
            <a:off x="654920" y="3203463"/>
            <a:ext cx="8725854" cy="1484657"/>
          </a:xfrm>
        </p:spPr>
        <p:txBody>
          <a:bodyPr lIns="0" anchor="b">
            <a:noAutofit/>
          </a:bodyPr>
          <a:lstStyle>
            <a:lvl1pPr marL="0" indent="0">
              <a:buNone/>
              <a:defRPr sz="4000" b="1" i="0">
                <a:solidFill>
                  <a:srgbClr val="FFFFFF"/>
                </a:solidFill>
                <a:latin typeface="Figtree Black" pitchFamily="2" charset="0"/>
              </a:defRPr>
            </a:lvl1pPr>
            <a:lvl2pPr>
              <a:defRPr sz="6000">
                <a:solidFill>
                  <a:srgbClr val="FFFFFF"/>
                </a:solidFill>
              </a:defRPr>
            </a:lvl2pPr>
            <a:lvl3pPr>
              <a:defRPr sz="6000">
                <a:solidFill>
                  <a:srgbClr val="FFFFFF"/>
                </a:solidFill>
              </a:defRPr>
            </a:lvl3pPr>
            <a:lvl4pPr>
              <a:defRPr sz="6000">
                <a:solidFill>
                  <a:srgbClr val="FFFFFF"/>
                </a:solidFill>
              </a:defRPr>
            </a:lvl4pPr>
            <a:lvl5pPr>
              <a:defRPr sz="6000">
                <a:solidFill>
                  <a:srgbClr val="FFFFFF"/>
                </a:solidFill>
              </a:defRPr>
            </a:lvl5pPr>
          </a:lstStyle>
          <a:p>
            <a:pPr lvl="0"/>
            <a:r>
              <a:rPr lang="en-GB" dirty="0"/>
              <a:t>Insert Title here</a:t>
            </a:r>
            <a:endParaRPr lang="en-US" dirty="0"/>
          </a:p>
        </p:txBody>
      </p:sp>
      <p:sp>
        <p:nvSpPr>
          <p:cNvPr id="8" name="Text Placeholder 9">
            <a:extLst>
              <a:ext uri="{FF2B5EF4-FFF2-40B4-BE49-F238E27FC236}">
                <a16:creationId xmlns:a16="http://schemas.microsoft.com/office/drawing/2014/main" id="{F10D9B16-4013-5A3F-FD8B-9AA6C211D7A3}"/>
              </a:ext>
            </a:extLst>
          </p:cNvPr>
          <p:cNvSpPr>
            <a:spLocks noGrp="1"/>
          </p:cNvSpPr>
          <p:nvPr>
            <p:ph type="body" sz="quarter" idx="15" hasCustomPrompt="1"/>
          </p:nvPr>
        </p:nvSpPr>
        <p:spPr>
          <a:xfrm>
            <a:off x="654921" y="4726086"/>
            <a:ext cx="8725854" cy="818121"/>
          </a:xfrm>
        </p:spPr>
        <p:txBody>
          <a:bodyPr lIns="0" anchor="t">
            <a:noAutofit/>
          </a:bodyPr>
          <a:lstStyle>
            <a:lvl1pPr marL="0" indent="0">
              <a:buNone/>
              <a:defRPr sz="2400" b="0" i="0">
                <a:solidFill>
                  <a:schemeClr val="bg1"/>
                </a:solidFill>
                <a:latin typeface="Figtree" pitchFamily="2" charset="0"/>
              </a:defRPr>
            </a:lvl1pPr>
            <a:lvl2pPr>
              <a:defRPr sz="6000">
                <a:solidFill>
                  <a:srgbClr val="FFFFFF"/>
                </a:solidFill>
              </a:defRPr>
            </a:lvl2pPr>
            <a:lvl3pPr>
              <a:defRPr sz="6000">
                <a:solidFill>
                  <a:srgbClr val="FFFFFF"/>
                </a:solidFill>
              </a:defRPr>
            </a:lvl3pPr>
            <a:lvl4pPr>
              <a:defRPr sz="6000">
                <a:solidFill>
                  <a:srgbClr val="FFFFFF"/>
                </a:solidFill>
              </a:defRPr>
            </a:lvl4pPr>
            <a:lvl5pPr>
              <a:defRPr sz="6000">
                <a:solidFill>
                  <a:srgbClr val="FFFFFF"/>
                </a:solidFill>
              </a:defRPr>
            </a:lvl5pPr>
          </a:lstStyle>
          <a:p>
            <a:pPr lvl="0"/>
            <a:r>
              <a:rPr lang="en-GB" dirty="0"/>
              <a:t>Insert subtitle</a:t>
            </a:r>
            <a:endParaRPr lang="en-US" dirty="0"/>
          </a:p>
        </p:txBody>
      </p:sp>
      <p:pic>
        <p:nvPicPr>
          <p:cNvPr id="2" name="Picture 1">
            <a:extLst>
              <a:ext uri="{FF2B5EF4-FFF2-40B4-BE49-F238E27FC236}">
                <a16:creationId xmlns:a16="http://schemas.microsoft.com/office/drawing/2014/main" id="{16062D12-E1F2-BF1D-72B8-3FD0591754D0}"/>
              </a:ext>
            </a:extLst>
          </p:cNvPr>
          <p:cNvPicPr>
            <a:picLocks noChangeAspect="1"/>
          </p:cNvPicPr>
          <p:nvPr userDrawn="1"/>
        </p:nvPicPr>
        <p:blipFill>
          <a:blip r:embed="rId2">
            <a:alphaModFix amt="50000"/>
          </a:blip>
          <a:srcRect t="24354" r="20689" b="1946"/>
          <a:stretch>
            <a:fillRect/>
          </a:stretch>
        </p:blipFill>
        <p:spPr>
          <a:xfrm>
            <a:off x="3250683" y="0"/>
            <a:ext cx="8941317" cy="6857982"/>
          </a:xfrm>
          <a:prstGeom prst="rect">
            <a:avLst/>
          </a:prstGeom>
        </p:spPr>
      </p:pic>
      <p:pic>
        <p:nvPicPr>
          <p:cNvPr id="4" name="Picture 3">
            <a:extLst>
              <a:ext uri="{FF2B5EF4-FFF2-40B4-BE49-F238E27FC236}">
                <a16:creationId xmlns:a16="http://schemas.microsoft.com/office/drawing/2014/main" id="{388156A1-3B87-4D46-F871-043FD9B68930}"/>
              </a:ext>
            </a:extLst>
          </p:cNvPr>
          <p:cNvPicPr>
            <a:picLocks noChangeAspect="1"/>
          </p:cNvPicPr>
          <p:nvPr userDrawn="1"/>
        </p:nvPicPr>
        <p:blipFill>
          <a:blip r:embed="rId3"/>
          <a:stretch>
            <a:fillRect/>
          </a:stretch>
        </p:blipFill>
        <p:spPr>
          <a:xfrm>
            <a:off x="702233" y="1511983"/>
            <a:ext cx="2274431" cy="970212"/>
          </a:xfrm>
          <a:prstGeom prst="rect">
            <a:avLst/>
          </a:prstGeom>
        </p:spPr>
      </p:pic>
      <p:grpSp>
        <p:nvGrpSpPr>
          <p:cNvPr id="7" name="Group 6">
            <a:extLst>
              <a:ext uri="{FF2B5EF4-FFF2-40B4-BE49-F238E27FC236}">
                <a16:creationId xmlns:a16="http://schemas.microsoft.com/office/drawing/2014/main" id="{C76BDA92-25BA-F0AB-3A44-3372B5465CB5}"/>
              </a:ext>
            </a:extLst>
          </p:cNvPr>
          <p:cNvGrpSpPr/>
          <p:nvPr userDrawn="1"/>
        </p:nvGrpSpPr>
        <p:grpSpPr>
          <a:xfrm>
            <a:off x="654920" y="176820"/>
            <a:ext cx="3659769" cy="278897"/>
            <a:chOff x="654959" y="214955"/>
            <a:chExt cx="3659769" cy="278897"/>
          </a:xfrm>
        </p:grpSpPr>
        <p:pic>
          <p:nvPicPr>
            <p:cNvPr id="12" name="Picture 11">
              <a:extLst>
                <a:ext uri="{FF2B5EF4-FFF2-40B4-BE49-F238E27FC236}">
                  <a16:creationId xmlns:a16="http://schemas.microsoft.com/office/drawing/2014/main" id="{B328F86E-B452-BA6E-56EC-E87674E40CAE}"/>
                </a:ext>
              </a:extLst>
            </p:cNvPr>
            <p:cNvPicPr>
              <a:picLocks noChangeAspect="1"/>
            </p:cNvPicPr>
            <p:nvPr userDrawn="1"/>
          </p:nvPicPr>
          <p:blipFill>
            <a:blip r:embed="rId4"/>
            <a:srcRect/>
            <a:stretch/>
          </p:blipFill>
          <p:spPr>
            <a:xfrm>
              <a:off x="654959" y="214955"/>
              <a:ext cx="1013082" cy="215549"/>
            </a:xfrm>
            <a:prstGeom prst="rect">
              <a:avLst/>
            </a:prstGeom>
          </p:spPr>
        </p:pic>
        <p:sp>
          <p:nvSpPr>
            <p:cNvPr id="13" name="Title 3">
              <a:extLst>
                <a:ext uri="{FF2B5EF4-FFF2-40B4-BE49-F238E27FC236}">
                  <a16:creationId xmlns:a16="http://schemas.microsoft.com/office/drawing/2014/main" id="{F4609974-7262-ADDE-D838-0E423AA0F985}"/>
                </a:ext>
              </a:extLst>
            </p:cNvPr>
            <p:cNvSpPr txBox="1">
              <a:spLocks/>
            </p:cNvSpPr>
            <p:nvPr userDrawn="1"/>
          </p:nvSpPr>
          <p:spPr>
            <a:xfrm>
              <a:off x="1731518" y="278303"/>
              <a:ext cx="2583210" cy="215549"/>
            </a:xfrm>
            <a:prstGeom prst="rect">
              <a:avLst/>
            </a:prstGeom>
          </p:spPr>
          <p:txBody>
            <a:bodyPr vert="horz" lIns="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en-US" sz="900" dirty="0">
                  <a:solidFill>
                    <a:schemeClr val="tx2"/>
                  </a:solidFill>
                  <a:latin typeface="Figtree Light" pitchFamily="2" charset="0"/>
                </a:rPr>
                <a:t>Augmenting Human Intelligence </a:t>
              </a:r>
            </a:p>
          </p:txBody>
        </p:sp>
      </p:grpSp>
      <p:sp>
        <p:nvSpPr>
          <p:cNvPr id="14" name="Text Placeholder 9">
            <a:extLst>
              <a:ext uri="{FF2B5EF4-FFF2-40B4-BE49-F238E27FC236}">
                <a16:creationId xmlns:a16="http://schemas.microsoft.com/office/drawing/2014/main" id="{9C0CF5EC-11E7-FE6F-10F9-1862AF0D2F1A}"/>
              </a:ext>
            </a:extLst>
          </p:cNvPr>
          <p:cNvSpPr>
            <a:spLocks noGrp="1"/>
          </p:cNvSpPr>
          <p:nvPr>
            <p:ph type="body" sz="quarter" idx="16" hasCustomPrompt="1"/>
          </p:nvPr>
        </p:nvSpPr>
        <p:spPr>
          <a:xfrm>
            <a:off x="654920" y="6227335"/>
            <a:ext cx="3776349" cy="297458"/>
          </a:xfrm>
        </p:spPr>
        <p:txBody>
          <a:bodyPr lIns="0" anchor="t">
            <a:noAutofit/>
          </a:bodyPr>
          <a:lstStyle>
            <a:lvl1pPr marL="0" indent="0">
              <a:buNone/>
              <a:defRPr sz="1400" b="0" i="0">
                <a:solidFill>
                  <a:schemeClr val="tx2"/>
                </a:solidFill>
                <a:latin typeface="Figtree" pitchFamily="2" charset="0"/>
              </a:defRPr>
            </a:lvl1pPr>
            <a:lvl2pPr>
              <a:defRPr sz="6000">
                <a:solidFill>
                  <a:srgbClr val="FFFFFF"/>
                </a:solidFill>
              </a:defRPr>
            </a:lvl2pPr>
            <a:lvl3pPr>
              <a:defRPr sz="6000">
                <a:solidFill>
                  <a:srgbClr val="FFFFFF"/>
                </a:solidFill>
              </a:defRPr>
            </a:lvl3pPr>
            <a:lvl4pPr>
              <a:defRPr sz="6000">
                <a:solidFill>
                  <a:srgbClr val="FFFFFF"/>
                </a:solidFill>
              </a:defRPr>
            </a:lvl4pPr>
            <a:lvl5pPr>
              <a:defRPr sz="6000">
                <a:solidFill>
                  <a:srgbClr val="FFFFFF"/>
                </a:solidFill>
              </a:defRPr>
            </a:lvl5pPr>
          </a:lstStyle>
          <a:p>
            <a:pPr lvl="0"/>
            <a:r>
              <a:rPr lang="en-GB" dirty="0"/>
              <a:t>Date</a:t>
            </a:r>
            <a:endParaRPr lang="en-US" dirty="0"/>
          </a:p>
        </p:txBody>
      </p:sp>
      <p:sp>
        <p:nvSpPr>
          <p:cNvPr id="15" name="Text Placeholder 9">
            <a:extLst>
              <a:ext uri="{FF2B5EF4-FFF2-40B4-BE49-F238E27FC236}">
                <a16:creationId xmlns:a16="http://schemas.microsoft.com/office/drawing/2014/main" id="{CC6829FB-C8A0-0D78-C413-4D16963FA979}"/>
              </a:ext>
            </a:extLst>
          </p:cNvPr>
          <p:cNvSpPr>
            <a:spLocks noGrp="1"/>
          </p:cNvSpPr>
          <p:nvPr>
            <p:ph type="body" sz="quarter" idx="17" hasCustomPrompt="1"/>
          </p:nvPr>
        </p:nvSpPr>
        <p:spPr>
          <a:xfrm>
            <a:off x="654921" y="5585690"/>
            <a:ext cx="8725854" cy="492016"/>
          </a:xfrm>
        </p:spPr>
        <p:txBody>
          <a:bodyPr lIns="0" anchor="t">
            <a:noAutofit/>
          </a:bodyPr>
          <a:lstStyle>
            <a:lvl1pPr marL="0" indent="0">
              <a:buNone/>
              <a:defRPr sz="1400" b="1" i="0">
                <a:solidFill>
                  <a:schemeClr val="accent3">
                    <a:lumMod val="60000"/>
                    <a:lumOff val="40000"/>
                  </a:schemeClr>
                </a:solidFill>
                <a:latin typeface="Figtree" pitchFamily="2" charset="0"/>
              </a:defRPr>
            </a:lvl1pPr>
            <a:lvl2pPr>
              <a:defRPr sz="6000">
                <a:solidFill>
                  <a:srgbClr val="FFFFFF"/>
                </a:solidFill>
              </a:defRPr>
            </a:lvl2pPr>
            <a:lvl3pPr>
              <a:defRPr sz="6000">
                <a:solidFill>
                  <a:srgbClr val="FFFFFF"/>
                </a:solidFill>
              </a:defRPr>
            </a:lvl3pPr>
            <a:lvl4pPr>
              <a:defRPr sz="6000">
                <a:solidFill>
                  <a:srgbClr val="FFFFFF"/>
                </a:solidFill>
              </a:defRPr>
            </a:lvl4pPr>
            <a:lvl5pPr>
              <a:defRPr sz="6000">
                <a:solidFill>
                  <a:srgbClr val="FFFFFF"/>
                </a:solidFill>
              </a:defRPr>
            </a:lvl5pPr>
          </a:lstStyle>
          <a:p>
            <a:pPr lvl="0"/>
            <a:r>
              <a:rPr lang="en-GB" dirty="0"/>
              <a:t>Name Surname </a:t>
            </a:r>
            <a:endParaRPr lang="en-US" dirty="0"/>
          </a:p>
        </p:txBody>
      </p:sp>
      <p:sp>
        <p:nvSpPr>
          <p:cNvPr id="16" name="Text Placeholder 9">
            <a:extLst>
              <a:ext uri="{FF2B5EF4-FFF2-40B4-BE49-F238E27FC236}">
                <a16:creationId xmlns:a16="http://schemas.microsoft.com/office/drawing/2014/main" id="{2D8E719A-4768-7D19-4374-4CF59D8D3710}"/>
              </a:ext>
            </a:extLst>
          </p:cNvPr>
          <p:cNvSpPr>
            <a:spLocks noGrp="1"/>
          </p:cNvSpPr>
          <p:nvPr>
            <p:ph type="body" sz="quarter" idx="18" hasCustomPrompt="1"/>
          </p:nvPr>
        </p:nvSpPr>
        <p:spPr>
          <a:xfrm>
            <a:off x="654921" y="5773286"/>
            <a:ext cx="8725854" cy="492016"/>
          </a:xfrm>
        </p:spPr>
        <p:txBody>
          <a:bodyPr lIns="0" anchor="t">
            <a:noAutofit/>
          </a:bodyPr>
          <a:lstStyle>
            <a:lvl1pPr marL="0" indent="0">
              <a:buNone/>
              <a:defRPr sz="1200" b="0" i="0">
                <a:solidFill>
                  <a:schemeClr val="bg1"/>
                </a:solidFill>
                <a:latin typeface="Figtree" pitchFamily="2" charset="0"/>
              </a:defRPr>
            </a:lvl1pPr>
            <a:lvl2pPr>
              <a:defRPr sz="6000">
                <a:solidFill>
                  <a:srgbClr val="FFFFFF"/>
                </a:solidFill>
              </a:defRPr>
            </a:lvl2pPr>
            <a:lvl3pPr>
              <a:defRPr sz="6000">
                <a:solidFill>
                  <a:srgbClr val="FFFFFF"/>
                </a:solidFill>
              </a:defRPr>
            </a:lvl3pPr>
            <a:lvl4pPr>
              <a:defRPr sz="6000">
                <a:solidFill>
                  <a:srgbClr val="FFFFFF"/>
                </a:solidFill>
              </a:defRPr>
            </a:lvl4pPr>
            <a:lvl5pPr>
              <a:defRPr sz="6000">
                <a:solidFill>
                  <a:srgbClr val="FFFFFF"/>
                </a:solidFill>
              </a:defRPr>
            </a:lvl5pPr>
          </a:lstStyle>
          <a:p>
            <a:pPr lvl="0"/>
            <a:r>
              <a:rPr lang="en-GB" dirty="0"/>
              <a:t>Company title here</a:t>
            </a:r>
            <a:endParaRPr lang="en-US" dirty="0"/>
          </a:p>
        </p:txBody>
      </p:sp>
    </p:spTree>
    <p:extLst>
      <p:ext uri="{BB962C8B-B14F-4D97-AF65-F5344CB8AC3E}">
        <p14:creationId xmlns:p14="http://schemas.microsoft.com/office/powerpoint/2010/main" val="3624339414"/>
      </p:ext>
    </p:extLst>
  </p:cSld>
  <p:clrMapOvr>
    <a:masterClrMapping/>
  </p:clrMapOvr>
  <p:extLst>
    <p:ext uri="{DCECCB84-F9BA-43D5-87BE-67443E8EF086}">
      <p15:sldGuideLst xmlns:p15="http://schemas.microsoft.com/office/powerpoint/2012/main">
        <p15:guide id="1" pos="2797">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Innov8 Content">
    <p:bg>
      <p:bgPr>
        <a:gradFill>
          <a:gsLst>
            <a:gs pos="92000">
              <a:schemeClr val="accent4">
                <a:lumMod val="95000"/>
                <a:lumOff val="5000"/>
              </a:schemeClr>
            </a:gs>
            <a:gs pos="37000">
              <a:schemeClr val="accent4">
                <a:lumMod val="60000"/>
              </a:schemeClr>
            </a:gs>
          </a:gsLst>
          <a:lin ang="18900000" scaled="1"/>
        </a:grad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3C41FAF-25CA-4304-9A6E-0E0D9F5053EA}"/>
              </a:ext>
            </a:extLst>
          </p:cNvPr>
          <p:cNvSpPr txBox="1">
            <a:spLocks/>
          </p:cNvSpPr>
          <p:nvPr userDrawn="1"/>
        </p:nvSpPr>
        <p:spPr>
          <a:xfrm>
            <a:off x="11271911" y="6567599"/>
            <a:ext cx="679173" cy="278366"/>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BDB36A4D-1EED-4D86-AD92-A842CBA9A51E}" type="slidenum">
              <a:rPr lang="en-US" sz="1000" b="1" smtClean="0">
                <a:solidFill>
                  <a:schemeClr val="bg1"/>
                </a:solidFill>
                <a:latin typeface="Figtree" pitchFamily="2" charset="0"/>
              </a:rPr>
              <a:pPr algn="r"/>
              <a:t>‹#›</a:t>
            </a:fld>
            <a:endParaRPr lang="en-US" sz="1000" b="1">
              <a:solidFill>
                <a:schemeClr val="bg1"/>
              </a:solidFill>
              <a:latin typeface="Figtree" pitchFamily="2" charset="0"/>
            </a:endParaRPr>
          </a:p>
        </p:txBody>
      </p:sp>
      <p:sp>
        <p:nvSpPr>
          <p:cNvPr id="10" name="TextBox 9">
            <a:extLst>
              <a:ext uri="{FF2B5EF4-FFF2-40B4-BE49-F238E27FC236}">
                <a16:creationId xmlns:a16="http://schemas.microsoft.com/office/drawing/2014/main" id="{4AB91F7C-BDEC-C713-EC51-D986CDD85951}"/>
              </a:ext>
            </a:extLst>
          </p:cNvPr>
          <p:cNvSpPr txBox="1"/>
          <p:nvPr userDrawn="1"/>
        </p:nvSpPr>
        <p:spPr>
          <a:xfrm>
            <a:off x="9388050" y="6552541"/>
            <a:ext cx="2223447" cy="261610"/>
          </a:xfrm>
          <a:prstGeom prst="rect">
            <a:avLst/>
          </a:prstGeom>
          <a:noFill/>
        </p:spPr>
        <p:txBody>
          <a:bodyPr wrap="square" rtlCol="0">
            <a:spAutoFit/>
          </a:bodyPr>
          <a:lstStyle/>
          <a:p>
            <a:pPr algn="r"/>
            <a:r>
              <a:rPr lang="en-US" sz="1050" err="1">
                <a:solidFill>
                  <a:schemeClr val="accent4">
                    <a:lumMod val="60000"/>
                    <a:lumOff val="40000"/>
                  </a:schemeClr>
                </a:solidFill>
                <a:latin typeface="Figtree" pitchFamily="2" charset="0"/>
              </a:rPr>
              <a:t>www.i-genie.ai</a:t>
            </a:r>
            <a:endParaRPr lang="en-US" sz="1050">
              <a:solidFill>
                <a:schemeClr val="accent4">
                  <a:lumMod val="60000"/>
                  <a:lumOff val="40000"/>
                </a:schemeClr>
              </a:solidFill>
              <a:latin typeface="Figtree" pitchFamily="2" charset="0"/>
            </a:endParaRPr>
          </a:p>
        </p:txBody>
      </p:sp>
      <p:grpSp>
        <p:nvGrpSpPr>
          <p:cNvPr id="3" name="Group 2">
            <a:extLst>
              <a:ext uri="{FF2B5EF4-FFF2-40B4-BE49-F238E27FC236}">
                <a16:creationId xmlns:a16="http://schemas.microsoft.com/office/drawing/2014/main" id="{978CFA2A-7F71-4BFD-212F-9F279771DB4A}"/>
              </a:ext>
            </a:extLst>
          </p:cNvPr>
          <p:cNvGrpSpPr/>
          <p:nvPr userDrawn="1"/>
        </p:nvGrpSpPr>
        <p:grpSpPr>
          <a:xfrm>
            <a:off x="-8964" y="-1"/>
            <a:ext cx="12200964" cy="288001"/>
            <a:chOff x="-8964" y="-1"/>
            <a:chExt cx="12200964" cy="288001"/>
          </a:xfrm>
        </p:grpSpPr>
        <p:grpSp>
          <p:nvGrpSpPr>
            <p:cNvPr id="4" name="Group 3">
              <a:extLst>
                <a:ext uri="{FF2B5EF4-FFF2-40B4-BE49-F238E27FC236}">
                  <a16:creationId xmlns:a16="http://schemas.microsoft.com/office/drawing/2014/main" id="{028005C1-0E17-84AC-2894-BCBE6353FB91}"/>
                </a:ext>
              </a:extLst>
            </p:cNvPr>
            <p:cNvGrpSpPr/>
            <p:nvPr userDrawn="1"/>
          </p:nvGrpSpPr>
          <p:grpSpPr>
            <a:xfrm>
              <a:off x="-8964" y="0"/>
              <a:ext cx="12200964" cy="288000"/>
              <a:chOff x="-8964" y="0"/>
              <a:chExt cx="12200964" cy="288000"/>
            </a:xfrm>
          </p:grpSpPr>
          <p:sp>
            <p:nvSpPr>
              <p:cNvPr id="6" name="Rectangle 5">
                <a:extLst>
                  <a:ext uri="{FF2B5EF4-FFF2-40B4-BE49-F238E27FC236}">
                    <a16:creationId xmlns:a16="http://schemas.microsoft.com/office/drawing/2014/main" id="{BF88E3B8-DC8C-5B0F-E06A-5327D026D54A}"/>
                  </a:ext>
                </a:extLst>
              </p:cNvPr>
              <p:cNvSpPr/>
              <p:nvPr/>
            </p:nvSpPr>
            <p:spPr>
              <a:xfrm>
                <a:off x="-8964" y="0"/>
                <a:ext cx="12200964" cy="288000"/>
              </a:xfrm>
              <a:prstGeom prst="rect">
                <a:avLst/>
              </a:prstGeom>
              <a:solidFill>
                <a:schemeClr val="tx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Figtree" pitchFamily="2" charset="0"/>
                </a:endParaRPr>
              </a:p>
            </p:txBody>
          </p:sp>
          <p:pic>
            <p:nvPicPr>
              <p:cNvPr id="9" name="Picture 8">
                <a:extLst>
                  <a:ext uri="{FF2B5EF4-FFF2-40B4-BE49-F238E27FC236}">
                    <a16:creationId xmlns:a16="http://schemas.microsoft.com/office/drawing/2014/main" id="{9DE45EB9-0AF6-8519-C8E0-DDAADDB752E0}"/>
                  </a:ext>
                </a:extLst>
              </p:cNvPr>
              <p:cNvPicPr>
                <a:picLocks noChangeAspect="1"/>
              </p:cNvPicPr>
              <p:nvPr userDrawn="1"/>
            </p:nvPicPr>
            <p:blipFill>
              <a:blip r:embed="rId2"/>
              <a:srcRect/>
              <a:stretch/>
            </p:blipFill>
            <p:spPr>
              <a:xfrm>
                <a:off x="515938" y="48580"/>
                <a:ext cx="599833" cy="219600"/>
              </a:xfrm>
              <a:prstGeom prst="rect">
                <a:avLst/>
              </a:prstGeom>
            </p:spPr>
          </p:pic>
          <p:pic>
            <p:nvPicPr>
              <p:cNvPr id="11" name="Picture 10">
                <a:extLst>
                  <a:ext uri="{FF2B5EF4-FFF2-40B4-BE49-F238E27FC236}">
                    <a16:creationId xmlns:a16="http://schemas.microsoft.com/office/drawing/2014/main" id="{179DF924-084B-8397-28AF-5264B78EF9FD}"/>
                  </a:ext>
                </a:extLst>
              </p:cNvPr>
              <p:cNvPicPr>
                <a:picLocks noChangeAspect="1"/>
              </p:cNvPicPr>
              <p:nvPr userDrawn="1"/>
            </p:nvPicPr>
            <p:blipFill>
              <a:blip r:embed="rId3"/>
              <a:stretch>
                <a:fillRect/>
              </a:stretch>
            </p:blipFill>
            <p:spPr>
              <a:xfrm>
                <a:off x="1311209" y="118223"/>
                <a:ext cx="516112" cy="109811"/>
              </a:xfrm>
              <a:prstGeom prst="rect">
                <a:avLst/>
              </a:prstGeom>
            </p:spPr>
          </p:pic>
          <p:cxnSp>
            <p:nvCxnSpPr>
              <p:cNvPr id="15" name="Straight Connector 14">
                <a:extLst>
                  <a:ext uri="{FF2B5EF4-FFF2-40B4-BE49-F238E27FC236}">
                    <a16:creationId xmlns:a16="http://schemas.microsoft.com/office/drawing/2014/main" id="{5635DE6D-0F14-4348-33DC-BBD463EFD9D2}"/>
                  </a:ext>
                </a:extLst>
              </p:cNvPr>
              <p:cNvCxnSpPr>
                <a:cxnSpLocks/>
              </p:cNvCxnSpPr>
              <p:nvPr userDrawn="1"/>
            </p:nvCxnSpPr>
            <p:spPr>
              <a:xfrm>
                <a:off x="1218236" y="73025"/>
                <a:ext cx="0" cy="155009"/>
              </a:xfrm>
              <a:prstGeom prst="line">
                <a:avLst/>
              </a:prstGeom>
            </p:spPr>
            <p:style>
              <a:lnRef idx="1">
                <a:schemeClr val="accent1"/>
              </a:lnRef>
              <a:fillRef idx="0">
                <a:schemeClr val="accent1"/>
              </a:fillRef>
              <a:effectRef idx="0">
                <a:schemeClr val="accent1"/>
              </a:effectRef>
              <a:fontRef idx="minor">
                <a:schemeClr val="tx1"/>
              </a:fontRef>
            </p:style>
          </p:cxnSp>
        </p:grpSp>
        <p:pic>
          <p:nvPicPr>
            <p:cNvPr id="5" name="Picture 4">
              <a:extLst>
                <a:ext uri="{FF2B5EF4-FFF2-40B4-BE49-F238E27FC236}">
                  <a16:creationId xmlns:a16="http://schemas.microsoft.com/office/drawing/2014/main" id="{208878CA-42E5-2DD6-4B5E-2E3D08C91DAF}"/>
                </a:ext>
              </a:extLst>
            </p:cNvPr>
            <p:cNvPicPr>
              <a:picLocks noChangeAspect="1"/>
            </p:cNvPicPr>
            <p:nvPr userDrawn="1"/>
          </p:nvPicPr>
          <p:blipFill>
            <a:blip r:embed="rId4"/>
            <a:srcRect t="37840" r="20689" b="57889"/>
            <a:stretch>
              <a:fillRect/>
            </a:stretch>
          </p:blipFill>
          <p:spPr>
            <a:xfrm>
              <a:off x="5587761" y="-1"/>
              <a:ext cx="6479233" cy="288001"/>
            </a:xfrm>
            <a:prstGeom prst="rect">
              <a:avLst/>
            </a:prstGeom>
          </p:spPr>
        </p:pic>
      </p:grpSp>
      <p:sp>
        <p:nvSpPr>
          <p:cNvPr id="16" name="Title 1">
            <a:extLst>
              <a:ext uri="{FF2B5EF4-FFF2-40B4-BE49-F238E27FC236}">
                <a16:creationId xmlns:a16="http://schemas.microsoft.com/office/drawing/2014/main" id="{A76CE349-4233-493C-3C5B-0B7AD6A11FC2}"/>
              </a:ext>
            </a:extLst>
          </p:cNvPr>
          <p:cNvSpPr>
            <a:spLocks noGrp="1"/>
          </p:cNvSpPr>
          <p:nvPr>
            <p:ph type="title"/>
          </p:nvPr>
        </p:nvSpPr>
        <p:spPr>
          <a:xfrm>
            <a:off x="515939" y="362839"/>
            <a:ext cx="11341100" cy="473773"/>
          </a:xfrm>
          <a:prstGeom prst="rect">
            <a:avLst/>
          </a:prstGeom>
        </p:spPr>
        <p:txBody>
          <a:bodyPr lIns="0" anchor="b">
            <a:normAutofit/>
          </a:bodyPr>
          <a:lstStyle>
            <a:lvl1pPr>
              <a:defRPr sz="2400">
                <a:solidFill>
                  <a:srgbClr val="FFFFFF"/>
                </a:solidFill>
                <a:latin typeface="Figtree" pitchFamily="2" charset="0"/>
              </a:defRPr>
            </a:lvl1pPr>
          </a:lstStyle>
          <a:p>
            <a:r>
              <a:rPr lang="en-GB" dirty="0"/>
              <a:t>Click to edit Master title style</a:t>
            </a:r>
            <a:endParaRPr lang="en-US" dirty="0"/>
          </a:p>
        </p:txBody>
      </p:sp>
      <p:sp>
        <p:nvSpPr>
          <p:cNvPr id="18" name="Text Placeholder 13">
            <a:extLst>
              <a:ext uri="{FF2B5EF4-FFF2-40B4-BE49-F238E27FC236}">
                <a16:creationId xmlns:a16="http://schemas.microsoft.com/office/drawing/2014/main" id="{3E50FEB0-1A42-FB74-EF61-D0FD2C7D05B4}"/>
              </a:ext>
            </a:extLst>
          </p:cNvPr>
          <p:cNvSpPr>
            <a:spLocks noGrp="1"/>
          </p:cNvSpPr>
          <p:nvPr>
            <p:ph type="body" sz="quarter" idx="10" hasCustomPrompt="1"/>
          </p:nvPr>
        </p:nvSpPr>
        <p:spPr>
          <a:xfrm>
            <a:off x="515939" y="896938"/>
            <a:ext cx="11341098" cy="409575"/>
          </a:xfrm>
        </p:spPr>
        <p:txBody>
          <a:bodyPr lIns="0">
            <a:noAutofit/>
          </a:bodyPr>
          <a:lstStyle>
            <a:lvl1pPr marL="0" indent="0">
              <a:buNone/>
              <a:defRPr sz="18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GB" dirty="0"/>
              <a:t>Click to enter subtitle </a:t>
            </a:r>
            <a:endParaRPr lang="en-US" dirty="0"/>
          </a:p>
        </p:txBody>
      </p:sp>
    </p:spTree>
    <p:extLst>
      <p:ext uri="{BB962C8B-B14F-4D97-AF65-F5344CB8AC3E}">
        <p14:creationId xmlns:p14="http://schemas.microsoft.com/office/powerpoint/2010/main" val="338685280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25">
          <p15:clr>
            <a:srgbClr val="FBAE40"/>
          </p15:clr>
        </p15:guide>
        <p15:guide id="4" pos="7469">
          <p15:clr>
            <a:srgbClr val="FBAE40"/>
          </p15:clr>
        </p15:guide>
        <p15:guide id="5" pos="4793">
          <p15:clr>
            <a:srgbClr val="FBAE40"/>
          </p15:clr>
        </p15:guide>
        <p15:guide id="6" pos="5768">
          <p15:clr>
            <a:srgbClr val="FBAE40"/>
          </p15:clr>
        </p15:guide>
        <p15:guide id="7" orient="horz" pos="1071">
          <p15:clr>
            <a:srgbClr val="FBAE40"/>
          </p15:clr>
        </p15:guide>
        <p15:guide id="8" orient="horz" pos="527">
          <p15:clr>
            <a:srgbClr val="FBAE40"/>
          </p15:clr>
        </p15:guide>
        <p15:guide id="9" orient="horz" pos="4065">
          <p15:clr>
            <a:srgbClr val="FBAE40"/>
          </p15:clr>
        </p15:guide>
        <p15:guide id="10" orient="horz" pos="119">
          <p15:clr>
            <a:srgbClr val="FBAE40"/>
          </p15:clr>
        </p15:guide>
        <p15:guide id="11" pos="5722">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resto Cover">
    <p:bg>
      <p:bgPr>
        <a:gradFill>
          <a:gsLst>
            <a:gs pos="92000">
              <a:schemeClr val="accent4">
                <a:lumMod val="95000"/>
                <a:lumOff val="5000"/>
              </a:schemeClr>
            </a:gs>
            <a:gs pos="37000">
              <a:schemeClr val="accent4">
                <a:lumMod val="60000"/>
              </a:schemeClr>
            </a:gs>
          </a:gsLst>
          <a:lin ang="18900000" scaled="1"/>
        </a:gradFill>
        <a:effectLst/>
      </p:bgPr>
    </p:bg>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6DD600D6-B715-DFB0-9632-D370C61BDF44}"/>
              </a:ext>
            </a:extLst>
          </p:cNvPr>
          <p:cNvCxnSpPr>
            <a:cxnSpLocks/>
          </p:cNvCxnSpPr>
          <p:nvPr userDrawn="1"/>
        </p:nvCxnSpPr>
        <p:spPr>
          <a:xfrm>
            <a:off x="654959" y="4726086"/>
            <a:ext cx="10089241"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6" name="Text Placeholder 9">
            <a:extLst>
              <a:ext uri="{FF2B5EF4-FFF2-40B4-BE49-F238E27FC236}">
                <a16:creationId xmlns:a16="http://schemas.microsoft.com/office/drawing/2014/main" id="{45BF7482-0251-2647-7E25-6AC284B74B1D}"/>
              </a:ext>
            </a:extLst>
          </p:cNvPr>
          <p:cNvSpPr>
            <a:spLocks noGrp="1"/>
          </p:cNvSpPr>
          <p:nvPr>
            <p:ph type="body" sz="quarter" idx="14" hasCustomPrompt="1"/>
          </p:nvPr>
        </p:nvSpPr>
        <p:spPr>
          <a:xfrm>
            <a:off x="654920" y="3203463"/>
            <a:ext cx="8725854" cy="1484657"/>
          </a:xfrm>
        </p:spPr>
        <p:txBody>
          <a:bodyPr lIns="0" anchor="b">
            <a:noAutofit/>
          </a:bodyPr>
          <a:lstStyle>
            <a:lvl1pPr marL="0" indent="0">
              <a:buNone/>
              <a:defRPr sz="4000" b="1" i="0">
                <a:solidFill>
                  <a:srgbClr val="FFFFFF"/>
                </a:solidFill>
                <a:latin typeface="Figtree Black" pitchFamily="2" charset="0"/>
              </a:defRPr>
            </a:lvl1pPr>
            <a:lvl2pPr>
              <a:defRPr sz="6000">
                <a:solidFill>
                  <a:srgbClr val="FFFFFF"/>
                </a:solidFill>
              </a:defRPr>
            </a:lvl2pPr>
            <a:lvl3pPr>
              <a:defRPr sz="6000">
                <a:solidFill>
                  <a:srgbClr val="FFFFFF"/>
                </a:solidFill>
              </a:defRPr>
            </a:lvl3pPr>
            <a:lvl4pPr>
              <a:defRPr sz="6000">
                <a:solidFill>
                  <a:srgbClr val="FFFFFF"/>
                </a:solidFill>
              </a:defRPr>
            </a:lvl4pPr>
            <a:lvl5pPr>
              <a:defRPr sz="6000">
                <a:solidFill>
                  <a:srgbClr val="FFFFFF"/>
                </a:solidFill>
              </a:defRPr>
            </a:lvl5pPr>
          </a:lstStyle>
          <a:p>
            <a:pPr lvl="0"/>
            <a:r>
              <a:rPr lang="en-GB" dirty="0"/>
              <a:t>Insert Title here</a:t>
            </a:r>
            <a:endParaRPr lang="en-US" dirty="0"/>
          </a:p>
        </p:txBody>
      </p:sp>
      <p:sp>
        <p:nvSpPr>
          <p:cNvPr id="8" name="Text Placeholder 9">
            <a:extLst>
              <a:ext uri="{FF2B5EF4-FFF2-40B4-BE49-F238E27FC236}">
                <a16:creationId xmlns:a16="http://schemas.microsoft.com/office/drawing/2014/main" id="{F10D9B16-4013-5A3F-FD8B-9AA6C211D7A3}"/>
              </a:ext>
            </a:extLst>
          </p:cNvPr>
          <p:cNvSpPr>
            <a:spLocks noGrp="1"/>
          </p:cNvSpPr>
          <p:nvPr>
            <p:ph type="body" sz="quarter" idx="15" hasCustomPrompt="1"/>
          </p:nvPr>
        </p:nvSpPr>
        <p:spPr>
          <a:xfrm>
            <a:off x="654921" y="4726086"/>
            <a:ext cx="8725854" cy="818121"/>
          </a:xfrm>
        </p:spPr>
        <p:txBody>
          <a:bodyPr lIns="0" anchor="t">
            <a:noAutofit/>
          </a:bodyPr>
          <a:lstStyle>
            <a:lvl1pPr marL="0" indent="0">
              <a:buNone/>
              <a:defRPr sz="2400" b="0" i="0">
                <a:solidFill>
                  <a:schemeClr val="accent1"/>
                </a:solidFill>
                <a:latin typeface="Figtree" pitchFamily="2" charset="0"/>
              </a:defRPr>
            </a:lvl1pPr>
            <a:lvl2pPr>
              <a:defRPr sz="6000">
                <a:solidFill>
                  <a:srgbClr val="FFFFFF"/>
                </a:solidFill>
              </a:defRPr>
            </a:lvl2pPr>
            <a:lvl3pPr>
              <a:defRPr sz="6000">
                <a:solidFill>
                  <a:srgbClr val="FFFFFF"/>
                </a:solidFill>
              </a:defRPr>
            </a:lvl3pPr>
            <a:lvl4pPr>
              <a:defRPr sz="6000">
                <a:solidFill>
                  <a:srgbClr val="FFFFFF"/>
                </a:solidFill>
              </a:defRPr>
            </a:lvl4pPr>
            <a:lvl5pPr>
              <a:defRPr sz="6000">
                <a:solidFill>
                  <a:srgbClr val="FFFFFF"/>
                </a:solidFill>
              </a:defRPr>
            </a:lvl5pPr>
          </a:lstStyle>
          <a:p>
            <a:pPr lvl="0"/>
            <a:r>
              <a:rPr lang="en-GB" dirty="0"/>
              <a:t>Insert subtitle</a:t>
            </a:r>
            <a:endParaRPr lang="en-US" dirty="0"/>
          </a:p>
        </p:txBody>
      </p:sp>
      <p:pic>
        <p:nvPicPr>
          <p:cNvPr id="3" name="Picture 2">
            <a:extLst>
              <a:ext uri="{FF2B5EF4-FFF2-40B4-BE49-F238E27FC236}">
                <a16:creationId xmlns:a16="http://schemas.microsoft.com/office/drawing/2014/main" id="{92C9C1B5-FA4F-CFC6-5BF1-5E363132F429}"/>
              </a:ext>
            </a:extLst>
          </p:cNvPr>
          <p:cNvPicPr>
            <a:picLocks noChangeAspect="1"/>
          </p:cNvPicPr>
          <p:nvPr userDrawn="1"/>
        </p:nvPicPr>
        <p:blipFill>
          <a:blip r:embed="rId2">
            <a:alphaModFix amt="50000"/>
          </a:blip>
          <a:srcRect t="24454" r="20365" b="2098"/>
          <a:stretch>
            <a:fillRect/>
          </a:stretch>
        </p:blipFill>
        <p:spPr>
          <a:xfrm>
            <a:off x="3255863" y="0"/>
            <a:ext cx="8954066" cy="6858000"/>
          </a:xfrm>
          <a:prstGeom prst="rect">
            <a:avLst/>
          </a:prstGeom>
        </p:spPr>
      </p:pic>
      <p:pic>
        <p:nvPicPr>
          <p:cNvPr id="11" name="Picture 10">
            <a:extLst>
              <a:ext uri="{FF2B5EF4-FFF2-40B4-BE49-F238E27FC236}">
                <a16:creationId xmlns:a16="http://schemas.microsoft.com/office/drawing/2014/main" id="{62D9A64B-B79E-C0F4-0EB5-3A8AF6961711}"/>
              </a:ext>
            </a:extLst>
          </p:cNvPr>
          <p:cNvPicPr>
            <a:picLocks noChangeAspect="1"/>
          </p:cNvPicPr>
          <p:nvPr userDrawn="1"/>
        </p:nvPicPr>
        <p:blipFill>
          <a:blip r:embed="rId3"/>
          <a:stretch>
            <a:fillRect/>
          </a:stretch>
        </p:blipFill>
        <p:spPr>
          <a:xfrm>
            <a:off x="702233" y="1313793"/>
            <a:ext cx="2494146" cy="1316909"/>
          </a:xfrm>
          <a:prstGeom prst="rect">
            <a:avLst/>
          </a:prstGeom>
        </p:spPr>
      </p:pic>
      <p:grpSp>
        <p:nvGrpSpPr>
          <p:cNvPr id="12" name="Group 11">
            <a:extLst>
              <a:ext uri="{FF2B5EF4-FFF2-40B4-BE49-F238E27FC236}">
                <a16:creationId xmlns:a16="http://schemas.microsoft.com/office/drawing/2014/main" id="{A7909597-11FA-50DE-E6C0-8929B836E422}"/>
              </a:ext>
            </a:extLst>
          </p:cNvPr>
          <p:cNvGrpSpPr/>
          <p:nvPr userDrawn="1"/>
        </p:nvGrpSpPr>
        <p:grpSpPr>
          <a:xfrm>
            <a:off x="654920" y="176820"/>
            <a:ext cx="3659769" cy="278897"/>
            <a:chOff x="654959" y="214955"/>
            <a:chExt cx="3659769" cy="278897"/>
          </a:xfrm>
        </p:grpSpPr>
        <p:pic>
          <p:nvPicPr>
            <p:cNvPr id="13" name="Picture 12">
              <a:extLst>
                <a:ext uri="{FF2B5EF4-FFF2-40B4-BE49-F238E27FC236}">
                  <a16:creationId xmlns:a16="http://schemas.microsoft.com/office/drawing/2014/main" id="{F746CE68-DB7A-3A73-A88D-A25008C8F4B2}"/>
                </a:ext>
              </a:extLst>
            </p:cNvPr>
            <p:cNvPicPr>
              <a:picLocks noChangeAspect="1"/>
            </p:cNvPicPr>
            <p:nvPr userDrawn="1"/>
          </p:nvPicPr>
          <p:blipFill>
            <a:blip r:embed="rId4"/>
            <a:srcRect/>
            <a:stretch/>
          </p:blipFill>
          <p:spPr>
            <a:xfrm>
              <a:off x="654959" y="214955"/>
              <a:ext cx="1013082" cy="215549"/>
            </a:xfrm>
            <a:prstGeom prst="rect">
              <a:avLst/>
            </a:prstGeom>
          </p:spPr>
        </p:pic>
        <p:sp>
          <p:nvSpPr>
            <p:cNvPr id="14" name="Title 3">
              <a:extLst>
                <a:ext uri="{FF2B5EF4-FFF2-40B4-BE49-F238E27FC236}">
                  <a16:creationId xmlns:a16="http://schemas.microsoft.com/office/drawing/2014/main" id="{DE3B1E9A-BFCA-EBB8-06BE-6F524DBC1880}"/>
                </a:ext>
              </a:extLst>
            </p:cNvPr>
            <p:cNvSpPr txBox="1">
              <a:spLocks/>
            </p:cNvSpPr>
            <p:nvPr userDrawn="1"/>
          </p:nvSpPr>
          <p:spPr>
            <a:xfrm>
              <a:off x="1731518" y="278303"/>
              <a:ext cx="2583210" cy="215549"/>
            </a:xfrm>
            <a:prstGeom prst="rect">
              <a:avLst/>
            </a:prstGeom>
          </p:spPr>
          <p:txBody>
            <a:bodyPr vert="horz" lIns="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en-US" sz="900" dirty="0">
                  <a:solidFill>
                    <a:schemeClr val="tx2"/>
                  </a:solidFill>
                  <a:latin typeface="Figtree Light" pitchFamily="2" charset="0"/>
                </a:rPr>
                <a:t>Augmenting Human Intelligence </a:t>
              </a:r>
            </a:p>
          </p:txBody>
        </p:sp>
      </p:grpSp>
      <p:sp>
        <p:nvSpPr>
          <p:cNvPr id="15" name="Text Placeholder 9">
            <a:extLst>
              <a:ext uri="{FF2B5EF4-FFF2-40B4-BE49-F238E27FC236}">
                <a16:creationId xmlns:a16="http://schemas.microsoft.com/office/drawing/2014/main" id="{B1EA7019-19FE-3832-21C6-43B539B4B116}"/>
              </a:ext>
            </a:extLst>
          </p:cNvPr>
          <p:cNvSpPr>
            <a:spLocks noGrp="1"/>
          </p:cNvSpPr>
          <p:nvPr>
            <p:ph type="body" sz="quarter" idx="16" hasCustomPrompt="1"/>
          </p:nvPr>
        </p:nvSpPr>
        <p:spPr>
          <a:xfrm>
            <a:off x="654920" y="6227335"/>
            <a:ext cx="3776349" cy="297458"/>
          </a:xfrm>
        </p:spPr>
        <p:txBody>
          <a:bodyPr lIns="0" anchor="t">
            <a:noAutofit/>
          </a:bodyPr>
          <a:lstStyle>
            <a:lvl1pPr marL="0" indent="0">
              <a:buNone/>
              <a:defRPr sz="1400" b="0" i="0">
                <a:solidFill>
                  <a:schemeClr val="tx2"/>
                </a:solidFill>
                <a:latin typeface="Figtree" pitchFamily="2" charset="0"/>
              </a:defRPr>
            </a:lvl1pPr>
            <a:lvl2pPr>
              <a:defRPr sz="6000">
                <a:solidFill>
                  <a:srgbClr val="FFFFFF"/>
                </a:solidFill>
              </a:defRPr>
            </a:lvl2pPr>
            <a:lvl3pPr>
              <a:defRPr sz="6000">
                <a:solidFill>
                  <a:srgbClr val="FFFFFF"/>
                </a:solidFill>
              </a:defRPr>
            </a:lvl3pPr>
            <a:lvl4pPr>
              <a:defRPr sz="6000">
                <a:solidFill>
                  <a:srgbClr val="FFFFFF"/>
                </a:solidFill>
              </a:defRPr>
            </a:lvl4pPr>
            <a:lvl5pPr>
              <a:defRPr sz="6000">
                <a:solidFill>
                  <a:srgbClr val="FFFFFF"/>
                </a:solidFill>
              </a:defRPr>
            </a:lvl5pPr>
          </a:lstStyle>
          <a:p>
            <a:pPr lvl="0"/>
            <a:r>
              <a:rPr lang="en-GB" dirty="0"/>
              <a:t>Date</a:t>
            </a:r>
            <a:endParaRPr lang="en-US" dirty="0"/>
          </a:p>
        </p:txBody>
      </p:sp>
      <p:sp>
        <p:nvSpPr>
          <p:cNvPr id="16" name="Text Placeholder 9">
            <a:extLst>
              <a:ext uri="{FF2B5EF4-FFF2-40B4-BE49-F238E27FC236}">
                <a16:creationId xmlns:a16="http://schemas.microsoft.com/office/drawing/2014/main" id="{2C1832FE-A638-F5DD-653B-1D66B2698A81}"/>
              </a:ext>
            </a:extLst>
          </p:cNvPr>
          <p:cNvSpPr>
            <a:spLocks noGrp="1"/>
          </p:cNvSpPr>
          <p:nvPr>
            <p:ph type="body" sz="quarter" idx="17" hasCustomPrompt="1"/>
          </p:nvPr>
        </p:nvSpPr>
        <p:spPr>
          <a:xfrm>
            <a:off x="654921" y="5585690"/>
            <a:ext cx="8725854" cy="492016"/>
          </a:xfrm>
        </p:spPr>
        <p:txBody>
          <a:bodyPr lIns="0" anchor="t">
            <a:noAutofit/>
          </a:bodyPr>
          <a:lstStyle>
            <a:lvl1pPr marL="0" indent="0">
              <a:buNone/>
              <a:defRPr sz="1400" b="1" i="0">
                <a:solidFill>
                  <a:schemeClr val="accent3">
                    <a:lumMod val="60000"/>
                    <a:lumOff val="40000"/>
                  </a:schemeClr>
                </a:solidFill>
                <a:latin typeface="Figtree" pitchFamily="2" charset="0"/>
              </a:defRPr>
            </a:lvl1pPr>
            <a:lvl2pPr>
              <a:defRPr sz="6000">
                <a:solidFill>
                  <a:srgbClr val="FFFFFF"/>
                </a:solidFill>
              </a:defRPr>
            </a:lvl2pPr>
            <a:lvl3pPr>
              <a:defRPr sz="6000">
                <a:solidFill>
                  <a:srgbClr val="FFFFFF"/>
                </a:solidFill>
              </a:defRPr>
            </a:lvl3pPr>
            <a:lvl4pPr>
              <a:defRPr sz="6000">
                <a:solidFill>
                  <a:srgbClr val="FFFFFF"/>
                </a:solidFill>
              </a:defRPr>
            </a:lvl4pPr>
            <a:lvl5pPr>
              <a:defRPr sz="6000">
                <a:solidFill>
                  <a:srgbClr val="FFFFFF"/>
                </a:solidFill>
              </a:defRPr>
            </a:lvl5pPr>
          </a:lstStyle>
          <a:p>
            <a:pPr lvl="0"/>
            <a:r>
              <a:rPr lang="en-GB" dirty="0"/>
              <a:t>Name Surname </a:t>
            </a:r>
            <a:endParaRPr lang="en-US" dirty="0"/>
          </a:p>
        </p:txBody>
      </p:sp>
      <p:sp>
        <p:nvSpPr>
          <p:cNvPr id="17" name="Text Placeholder 9">
            <a:extLst>
              <a:ext uri="{FF2B5EF4-FFF2-40B4-BE49-F238E27FC236}">
                <a16:creationId xmlns:a16="http://schemas.microsoft.com/office/drawing/2014/main" id="{2E9026E5-70D4-59BD-488A-F977716CE428}"/>
              </a:ext>
            </a:extLst>
          </p:cNvPr>
          <p:cNvSpPr>
            <a:spLocks noGrp="1"/>
          </p:cNvSpPr>
          <p:nvPr>
            <p:ph type="body" sz="quarter" idx="18" hasCustomPrompt="1"/>
          </p:nvPr>
        </p:nvSpPr>
        <p:spPr>
          <a:xfrm>
            <a:off x="654921" y="5773286"/>
            <a:ext cx="8725854" cy="492016"/>
          </a:xfrm>
        </p:spPr>
        <p:txBody>
          <a:bodyPr lIns="0" anchor="t">
            <a:noAutofit/>
          </a:bodyPr>
          <a:lstStyle>
            <a:lvl1pPr marL="0" indent="0">
              <a:buNone/>
              <a:defRPr sz="1200" b="0" i="0">
                <a:solidFill>
                  <a:schemeClr val="bg1"/>
                </a:solidFill>
                <a:latin typeface="Figtree" pitchFamily="2" charset="0"/>
              </a:defRPr>
            </a:lvl1pPr>
            <a:lvl2pPr>
              <a:defRPr sz="6000">
                <a:solidFill>
                  <a:srgbClr val="FFFFFF"/>
                </a:solidFill>
              </a:defRPr>
            </a:lvl2pPr>
            <a:lvl3pPr>
              <a:defRPr sz="6000">
                <a:solidFill>
                  <a:srgbClr val="FFFFFF"/>
                </a:solidFill>
              </a:defRPr>
            </a:lvl3pPr>
            <a:lvl4pPr>
              <a:defRPr sz="6000">
                <a:solidFill>
                  <a:srgbClr val="FFFFFF"/>
                </a:solidFill>
              </a:defRPr>
            </a:lvl4pPr>
            <a:lvl5pPr>
              <a:defRPr sz="6000">
                <a:solidFill>
                  <a:srgbClr val="FFFFFF"/>
                </a:solidFill>
              </a:defRPr>
            </a:lvl5pPr>
          </a:lstStyle>
          <a:p>
            <a:pPr lvl="0"/>
            <a:r>
              <a:rPr lang="en-GB" dirty="0"/>
              <a:t>Company title here</a:t>
            </a:r>
            <a:endParaRPr lang="en-US" dirty="0"/>
          </a:p>
        </p:txBody>
      </p:sp>
    </p:spTree>
    <p:extLst>
      <p:ext uri="{BB962C8B-B14F-4D97-AF65-F5344CB8AC3E}">
        <p14:creationId xmlns:p14="http://schemas.microsoft.com/office/powerpoint/2010/main" val="3122207545"/>
      </p:ext>
    </p:extLst>
  </p:cSld>
  <p:clrMapOvr>
    <a:masterClrMapping/>
  </p:clrMapOvr>
  <p:extLst>
    <p:ext uri="{DCECCB84-F9BA-43D5-87BE-67443E8EF086}">
      <p15:sldGuideLst xmlns:p15="http://schemas.microsoft.com/office/powerpoint/2012/main">
        <p15:guide id="1" pos="2797">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resto Content">
    <p:bg>
      <p:bgPr>
        <a:gradFill>
          <a:gsLst>
            <a:gs pos="92000">
              <a:schemeClr val="accent4">
                <a:lumMod val="95000"/>
                <a:lumOff val="5000"/>
              </a:schemeClr>
            </a:gs>
            <a:gs pos="37000">
              <a:schemeClr val="accent4">
                <a:lumMod val="60000"/>
              </a:schemeClr>
            </a:gs>
          </a:gsLst>
          <a:lin ang="18900000" scaled="1"/>
        </a:grad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3C41FAF-25CA-4304-9A6E-0E0D9F5053EA}"/>
              </a:ext>
            </a:extLst>
          </p:cNvPr>
          <p:cNvSpPr txBox="1">
            <a:spLocks/>
          </p:cNvSpPr>
          <p:nvPr userDrawn="1"/>
        </p:nvSpPr>
        <p:spPr>
          <a:xfrm>
            <a:off x="11271911" y="6567599"/>
            <a:ext cx="679173" cy="278366"/>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BDB36A4D-1EED-4D86-AD92-A842CBA9A51E}" type="slidenum">
              <a:rPr lang="en-US" sz="1000" b="1" smtClean="0">
                <a:solidFill>
                  <a:schemeClr val="bg1"/>
                </a:solidFill>
                <a:latin typeface="Figtree" pitchFamily="2" charset="0"/>
              </a:rPr>
              <a:pPr algn="r"/>
              <a:t>‹#›</a:t>
            </a:fld>
            <a:endParaRPr lang="en-US" sz="1000" b="1">
              <a:solidFill>
                <a:schemeClr val="bg1"/>
              </a:solidFill>
              <a:latin typeface="Figtree" pitchFamily="2" charset="0"/>
            </a:endParaRPr>
          </a:p>
        </p:txBody>
      </p:sp>
      <p:sp>
        <p:nvSpPr>
          <p:cNvPr id="10" name="TextBox 9">
            <a:extLst>
              <a:ext uri="{FF2B5EF4-FFF2-40B4-BE49-F238E27FC236}">
                <a16:creationId xmlns:a16="http://schemas.microsoft.com/office/drawing/2014/main" id="{4AB91F7C-BDEC-C713-EC51-D986CDD85951}"/>
              </a:ext>
            </a:extLst>
          </p:cNvPr>
          <p:cNvSpPr txBox="1"/>
          <p:nvPr userDrawn="1"/>
        </p:nvSpPr>
        <p:spPr>
          <a:xfrm>
            <a:off x="9388050" y="6552541"/>
            <a:ext cx="2223447" cy="261610"/>
          </a:xfrm>
          <a:prstGeom prst="rect">
            <a:avLst/>
          </a:prstGeom>
          <a:noFill/>
        </p:spPr>
        <p:txBody>
          <a:bodyPr wrap="square" rtlCol="0">
            <a:spAutoFit/>
          </a:bodyPr>
          <a:lstStyle/>
          <a:p>
            <a:pPr algn="r"/>
            <a:r>
              <a:rPr lang="en-US" sz="1050" err="1">
                <a:solidFill>
                  <a:schemeClr val="accent4">
                    <a:lumMod val="60000"/>
                    <a:lumOff val="40000"/>
                  </a:schemeClr>
                </a:solidFill>
                <a:latin typeface="Figtree" pitchFamily="2" charset="0"/>
              </a:rPr>
              <a:t>www.i-genie.ai</a:t>
            </a:r>
            <a:endParaRPr lang="en-US" sz="1050">
              <a:solidFill>
                <a:schemeClr val="accent4">
                  <a:lumMod val="60000"/>
                  <a:lumOff val="40000"/>
                </a:schemeClr>
              </a:solidFill>
              <a:latin typeface="Figtree" pitchFamily="2" charset="0"/>
            </a:endParaRPr>
          </a:p>
        </p:txBody>
      </p:sp>
      <p:grpSp>
        <p:nvGrpSpPr>
          <p:cNvPr id="7" name="Group 6">
            <a:extLst>
              <a:ext uri="{FF2B5EF4-FFF2-40B4-BE49-F238E27FC236}">
                <a16:creationId xmlns:a16="http://schemas.microsoft.com/office/drawing/2014/main" id="{C8DEAE1C-4DCB-C0AD-3E51-CD321F33E046}"/>
              </a:ext>
            </a:extLst>
          </p:cNvPr>
          <p:cNvGrpSpPr/>
          <p:nvPr userDrawn="1"/>
        </p:nvGrpSpPr>
        <p:grpSpPr>
          <a:xfrm>
            <a:off x="-8964" y="0"/>
            <a:ext cx="12200964" cy="288000"/>
            <a:chOff x="-8964" y="0"/>
            <a:chExt cx="12200964" cy="288000"/>
          </a:xfrm>
        </p:grpSpPr>
        <p:grpSp>
          <p:nvGrpSpPr>
            <p:cNvPr id="8" name="Group 7">
              <a:extLst>
                <a:ext uri="{FF2B5EF4-FFF2-40B4-BE49-F238E27FC236}">
                  <a16:creationId xmlns:a16="http://schemas.microsoft.com/office/drawing/2014/main" id="{3678926A-1D46-EBF0-5C38-F2B811DB89CF}"/>
                </a:ext>
              </a:extLst>
            </p:cNvPr>
            <p:cNvGrpSpPr/>
            <p:nvPr userDrawn="1"/>
          </p:nvGrpSpPr>
          <p:grpSpPr>
            <a:xfrm>
              <a:off x="-8964" y="0"/>
              <a:ext cx="12200964" cy="288000"/>
              <a:chOff x="-8964" y="0"/>
              <a:chExt cx="12200964" cy="288000"/>
            </a:xfrm>
          </p:grpSpPr>
          <p:sp>
            <p:nvSpPr>
              <p:cNvPr id="13" name="Rectangle 12">
                <a:extLst>
                  <a:ext uri="{FF2B5EF4-FFF2-40B4-BE49-F238E27FC236}">
                    <a16:creationId xmlns:a16="http://schemas.microsoft.com/office/drawing/2014/main" id="{82EB0807-C316-079F-68E6-E21EC5CD0EF1}"/>
                  </a:ext>
                </a:extLst>
              </p:cNvPr>
              <p:cNvSpPr/>
              <p:nvPr/>
            </p:nvSpPr>
            <p:spPr>
              <a:xfrm>
                <a:off x="-8964" y="0"/>
                <a:ext cx="12200964" cy="288000"/>
              </a:xfrm>
              <a:prstGeom prst="rect">
                <a:avLst/>
              </a:prstGeom>
              <a:solidFill>
                <a:schemeClr val="tx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Figtree" pitchFamily="2" charset="0"/>
                </a:endParaRPr>
              </a:p>
            </p:txBody>
          </p:sp>
          <p:pic>
            <p:nvPicPr>
              <p:cNvPr id="14" name="Picture 13">
                <a:extLst>
                  <a:ext uri="{FF2B5EF4-FFF2-40B4-BE49-F238E27FC236}">
                    <a16:creationId xmlns:a16="http://schemas.microsoft.com/office/drawing/2014/main" id="{E3F14649-0646-C60D-7687-79C11E4B5A53}"/>
                  </a:ext>
                </a:extLst>
              </p:cNvPr>
              <p:cNvPicPr>
                <a:picLocks noChangeAspect="1"/>
              </p:cNvPicPr>
              <p:nvPr userDrawn="1"/>
            </p:nvPicPr>
            <p:blipFill>
              <a:blip r:embed="rId2"/>
              <a:srcRect/>
              <a:stretch/>
            </p:blipFill>
            <p:spPr>
              <a:xfrm>
                <a:off x="517203" y="48580"/>
                <a:ext cx="557611" cy="219600"/>
              </a:xfrm>
              <a:prstGeom prst="rect">
                <a:avLst/>
              </a:prstGeom>
            </p:spPr>
          </p:pic>
          <p:pic>
            <p:nvPicPr>
              <p:cNvPr id="17" name="Picture 16">
                <a:extLst>
                  <a:ext uri="{FF2B5EF4-FFF2-40B4-BE49-F238E27FC236}">
                    <a16:creationId xmlns:a16="http://schemas.microsoft.com/office/drawing/2014/main" id="{36E74452-28F2-CF93-36E9-621CB34DD73E}"/>
                  </a:ext>
                </a:extLst>
              </p:cNvPr>
              <p:cNvPicPr>
                <a:picLocks noChangeAspect="1"/>
              </p:cNvPicPr>
              <p:nvPr userDrawn="1"/>
            </p:nvPicPr>
            <p:blipFill>
              <a:blip r:embed="rId3"/>
              <a:stretch>
                <a:fillRect/>
              </a:stretch>
            </p:blipFill>
            <p:spPr>
              <a:xfrm>
                <a:off x="1260036" y="118223"/>
                <a:ext cx="516112" cy="109811"/>
              </a:xfrm>
              <a:prstGeom prst="rect">
                <a:avLst/>
              </a:prstGeom>
            </p:spPr>
          </p:pic>
          <p:cxnSp>
            <p:nvCxnSpPr>
              <p:cNvPr id="19" name="Straight Connector 18">
                <a:extLst>
                  <a:ext uri="{FF2B5EF4-FFF2-40B4-BE49-F238E27FC236}">
                    <a16:creationId xmlns:a16="http://schemas.microsoft.com/office/drawing/2014/main" id="{A00E6DB2-6792-FDE7-A2B1-CCC3FE2C9764}"/>
                  </a:ext>
                </a:extLst>
              </p:cNvPr>
              <p:cNvCxnSpPr>
                <a:cxnSpLocks/>
              </p:cNvCxnSpPr>
              <p:nvPr userDrawn="1"/>
            </p:nvCxnSpPr>
            <p:spPr>
              <a:xfrm>
                <a:off x="1167063" y="73025"/>
                <a:ext cx="0" cy="155009"/>
              </a:xfrm>
              <a:prstGeom prst="line">
                <a:avLst/>
              </a:prstGeom>
            </p:spPr>
            <p:style>
              <a:lnRef idx="1">
                <a:schemeClr val="accent1"/>
              </a:lnRef>
              <a:fillRef idx="0">
                <a:schemeClr val="accent1"/>
              </a:fillRef>
              <a:effectRef idx="0">
                <a:schemeClr val="accent1"/>
              </a:effectRef>
              <a:fontRef idx="minor">
                <a:schemeClr val="tx1"/>
              </a:fontRef>
            </p:style>
          </p:cxnSp>
        </p:grpSp>
        <p:pic>
          <p:nvPicPr>
            <p:cNvPr id="12" name="Picture 11">
              <a:extLst>
                <a:ext uri="{FF2B5EF4-FFF2-40B4-BE49-F238E27FC236}">
                  <a16:creationId xmlns:a16="http://schemas.microsoft.com/office/drawing/2014/main" id="{622FEE99-82C0-18B4-F1A6-A9AF273F2531}"/>
                </a:ext>
              </a:extLst>
            </p:cNvPr>
            <p:cNvPicPr>
              <a:picLocks noChangeAspect="1"/>
            </p:cNvPicPr>
            <p:nvPr userDrawn="1"/>
          </p:nvPicPr>
          <p:blipFill>
            <a:blip r:embed="rId4"/>
            <a:srcRect t="32853" r="20365" b="62349"/>
            <a:stretch>
              <a:fillRect/>
            </a:stretch>
          </p:blipFill>
          <p:spPr>
            <a:xfrm>
              <a:off x="6435815" y="0"/>
              <a:ext cx="5756185" cy="288000"/>
            </a:xfrm>
            <a:prstGeom prst="rect">
              <a:avLst/>
            </a:prstGeom>
          </p:spPr>
        </p:pic>
      </p:grpSp>
      <p:sp>
        <p:nvSpPr>
          <p:cNvPr id="20" name="Title 1">
            <a:extLst>
              <a:ext uri="{FF2B5EF4-FFF2-40B4-BE49-F238E27FC236}">
                <a16:creationId xmlns:a16="http://schemas.microsoft.com/office/drawing/2014/main" id="{A92F3D82-DB9E-48AC-6479-6AEF5C14B243}"/>
              </a:ext>
            </a:extLst>
          </p:cNvPr>
          <p:cNvSpPr>
            <a:spLocks noGrp="1"/>
          </p:cNvSpPr>
          <p:nvPr>
            <p:ph type="title"/>
          </p:nvPr>
        </p:nvSpPr>
        <p:spPr>
          <a:xfrm>
            <a:off x="515939" y="362839"/>
            <a:ext cx="11341100" cy="473773"/>
          </a:xfrm>
          <a:prstGeom prst="rect">
            <a:avLst/>
          </a:prstGeom>
        </p:spPr>
        <p:txBody>
          <a:bodyPr lIns="0" anchor="b">
            <a:normAutofit/>
          </a:bodyPr>
          <a:lstStyle>
            <a:lvl1pPr>
              <a:defRPr sz="2400">
                <a:solidFill>
                  <a:srgbClr val="FFFFFF"/>
                </a:solidFill>
                <a:latin typeface="Figtree" pitchFamily="2" charset="0"/>
              </a:defRPr>
            </a:lvl1pPr>
          </a:lstStyle>
          <a:p>
            <a:r>
              <a:rPr lang="en-GB" dirty="0"/>
              <a:t>Click to edit Master title style</a:t>
            </a:r>
            <a:endParaRPr lang="en-US" dirty="0"/>
          </a:p>
        </p:txBody>
      </p:sp>
      <p:sp>
        <p:nvSpPr>
          <p:cNvPr id="21" name="Text Placeholder 13">
            <a:extLst>
              <a:ext uri="{FF2B5EF4-FFF2-40B4-BE49-F238E27FC236}">
                <a16:creationId xmlns:a16="http://schemas.microsoft.com/office/drawing/2014/main" id="{3FC4886B-F48D-7596-4D7E-6CF83C7D1764}"/>
              </a:ext>
            </a:extLst>
          </p:cNvPr>
          <p:cNvSpPr>
            <a:spLocks noGrp="1"/>
          </p:cNvSpPr>
          <p:nvPr>
            <p:ph type="body" sz="quarter" idx="10" hasCustomPrompt="1"/>
          </p:nvPr>
        </p:nvSpPr>
        <p:spPr>
          <a:xfrm>
            <a:off x="515939" y="896938"/>
            <a:ext cx="11341098" cy="409575"/>
          </a:xfrm>
        </p:spPr>
        <p:txBody>
          <a:bodyPr lIns="0">
            <a:noAutofit/>
          </a:bodyPr>
          <a:lstStyle>
            <a:lvl1pPr marL="0" indent="0">
              <a:buNone/>
              <a:defRPr sz="1800">
                <a:solidFill>
                  <a:schemeClr val="accent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GB" dirty="0"/>
              <a:t>Click to enter subtitle </a:t>
            </a:r>
            <a:endParaRPr lang="en-US" dirty="0"/>
          </a:p>
        </p:txBody>
      </p:sp>
    </p:spTree>
    <p:extLst>
      <p:ext uri="{BB962C8B-B14F-4D97-AF65-F5344CB8AC3E}">
        <p14:creationId xmlns:p14="http://schemas.microsoft.com/office/powerpoint/2010/main" val="399136382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25">
          <p15:clr>
            <a:srgbClr val="FBAE40"/>
          </p15:clr>
        </p15:guide>
        <p15:guide id="4" pos="7469">
          <p15:clr>
            <a:srgbClr val="FBAE40"/>
          </p15:clr>
        </p15:guide>
        <p15:guide id="5" pos="4793">
          <p15:clr>
            <a:srgbClr val="FBAE40"/>
          </p15:clr>
        </p15:guide>
        <p15:guide id="6" pos="5768">
          <p15:clr>
            <a:srgbClr val="FBAE40"/>
          </p15:clr>
        </p15:guide>
        <p15:guide id="7" orient="horz" pos="1071">
          <p15:clr>
            <a:srgbClr val="FBAE40"/>
          </p15:clr>
        </p15:guide>
        <p15:guide id="8" orient="horz" pos="527">
          <p15:clr>
            <a:srgbClr val="FBAE40"/>
          </p15:clr>
        </p15:guide>
        <p15:guide id="9" orient="horz" pos="4065">
          <p15:clr>
            <a:srgbClr val="FBAE40"/>
          </p15:clr>
        </p15:guide>
        <p15:guide id="10" orient="horz" pos="119">
          <p15:clr>
            <a:srgbClr val="FBAE40"/>
          </p15:clr>
        </p15:guide>
        <p15:guide id="11" pos="5722">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Break Page">
    <p:bg>
      <p:bgPr>
        <a:gradFill>
          <a:gsLst>
            <a:gs pos="92000">
              <a:schemeClr val="accent4">
                <a:lumMod val="95000"/>
                <a:lumOff val="5000"/>
              </a:schemeClr>
            </a:gs>
            <a:gs pos="37000">
              <a:schemeClr val="accent4">
                <a:lumMod val="60000"/>
              </a:schemeClr>
            </a:gs>
          </a:gsLst>
          <a:lin ang="18900000" scaled="1"/>
        </a:gradFill>
        <a:effectLst/>
      </p:bgPr>
    </p:bg>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FC589060-3BFF-58AE-DED6-AB371DD6A7F6}"/>
              </a:ext>
            </a:extLst>
          </p:cNvPr>
          <p:cNvCxnSpPr>
            <a:cxnSpLocks/>
          </p:cNvCxnSpPr>
          <p:nvPr userDrawn="1"/>
        </p:nvCxnSpPr>
        <p:spPr>
          <a:xfrm>
            <a:off x="654959" y="4639328"/>
            <a:ext cx="8189004"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44902D7F-015B-D24F-976B-2C64F752AE05}"/>
              </a:ext>
            </a:extLst>
          </p:cNvPr>
          <p:cNvCxnSpPr>
            <a:cxnSpLocks/>
          </p:cNvCxnSpPr>
          <p:nvPr userDrawn="1"/>
        </p:nvCxnSpPr>
        <p:spPr>
          <a:xfrm>
            <a:off x="11896725" y="5284694"/>
            <a:ext cx="31320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Text Placeholder 9">
            <a:extLst>
              <a:ext uri="{FF2B5EF4-FFF2-40B4-BE49-F238E27FC236}">
                <a16:creationId xmlns:a16="http://schemas.microsoft.com/office/drawing/2014/main" id="{6F57A991-1690-9315-2F0A-FAB2702682F4}"/>
              </a:ext>
            </a:extLst>
          </p:cNvPr>
          <p:cNvSpPr>
            <a:spLocks noGrp="1"/>
          </p:cNvSpPr>
          <p:nvPr>
            <p:ph type="body" sz="quarter" idx="10" hasCustomPrompt="1"/>
          </p:nvPr>
        </p:nvSpPr>
        <p:spPr>
          <a:xfrm>
            <a:off x="514550" y="1714500"/>
            <a:ext cx="8329413" cy="2924825"/>
          </a:xfrm>
        </p:spPr>
        <p:txBody>
          <a:bodyPr anchor="b">
            <a:noAutofit/>
          </a:bodyPr>
          <a:lstStyle>
            <a:lvl1pPr marL="0" indent="0">
              <a:buNone/>
              <a:defRPr sz="4800" b="1" i="0">
                <a:solidFill>
                  <a:srgbClr val="FFFFFF"/>
                </a:solidFill>
                <a:latin typeface="Figtree Black" pitchFamily="2" charset="0"/>
              </a:defRPr>
            </a:lvl1pPr>
            <a:lvl2pPr>
              <a:defRPr sz="6000">
                <a:solidFill>
                  <a:srgbClr val="FFFFFF"/>
                </a:solidFill>
              </a:defRPr>
            </a:lvl2pPr>
            <a:lvl3pPr>
              <a:defRPr sz="6000">
                <a:solidFill>
                  <a:srgbClr val="FFFFFF"/>
                </a:solidFill>
              </a:defRPr>
            </a:lvl3pPr>
            <a:lvl4pPr>
              <a:defRPr sz="6000">
                <a:solidFill>
                  <a:srgbClr val="FFFFFF"/>
                </a:solidFill>
              </a:defRPr>
            </a:lvl4pPr>
            <a:lvl5pPr>
              <a:defRPr sz="6000">
                <a:solidFill>
                  <a:srgbClr val="FFFFFF"/>
                </a:solidFill>
              </a:defRPr>
            </a:lvl5pPr>
          </a:lstStyle>
          <a:p>
            <a:pPr lvl="0"/>
            <a:r>
              <a:rPr lang="en-GB"/>
              <a:t>Insert Section title</a:t>
            </a:r>
            <a:endParaRPr lang="en-US"/>
          </a:p>
        </p:txBody>
      </p:sp>
      <p:sp>
        <p:nvSpPr>
          <p:cNvPr id="11" name="Text Placeholder 9">
            <a:extLst>
              <a:ext uri="{FF2B5EF4-FFF2-40B4-BE49-F238E27FC236}">
                <a16:creationId xmlns:a16="http://schemas.microsoft.com/office/drawing/2014/main" id="{B4BD3C80-A9D8-9103-6870-A09302E04C32}"/>
              </a:ext>
            </a:extLst>
          </p:cNvPr>
          <p:cNvSpPr>
            <a:spLocks noGrp="1"/>
          </p:cNvSpPr>
          <p:nvPr>
            <p:ph type="body" sz="quarter" idx="11" hasCustomPrompt="1"/>
          </p:nvPr>
        </p:nvSpPr>
        <p:spPr>
          <a:xfrm>
            <a:off x="514550" y="4802559"/>
            <a:ext cx="8329413" cy="2924825"/>
          </a:xfrm>
        </p:spPr>
        <p:txBody>
          <a:bodyPr anchor="t">
            <a:noAutofit/>
          </a:bodyPr>
          <a:lstStyle>
            <a:lvl1pPr marL="0" indent="0">
              <a:buNone/>
              <a:defRPr sz="2000" b="0" i="0">
                <a:solidFill>
                  <a:schemeClr val="bg2"/>
                </a:solidFill>
                <a:latin typeface="Figtree" pitchFamily="2" charset="0"/>
              </a:defRPr>
            </a:lvl1pPr>
            <a:lvl2pPr>
              <a:defRPr sz="6000">
                <a:solidFill>
                  <a:srgbClr val="FFFFFF"/>
                </a:solidFill>
              </a:defRPr>
            </a:lvl2pPr>
            <a:lvl3pPr>
              <a:defRPr sz="6000">
                <a:solidFill>
                  <a:srgbClr val="FFFFFF"/>
                </a:solidFill>
              </a:defRPr>
            </a:lvl3pPr>
            <a:lvl4pPr>
              <a:defRPr sz="6000">
                <a:solidFill>
                  <a:srgbClr val="FFFFFF"/>
                </a:solidFill>
              </a:defRPr>
            </a:lvl4pPr>
            <a:lvl5pPr>
              <a:defRPr sz="6000">
                <a:solidFill>
                  <a:srgbClr val="FFFFFF"/>
                </a:solidFill>
              </a:defRPr>
            </a:lvl5pPr>
          </a:lstStyle>
          <a:p>
            <a:pPr lvl="0"/>
            <a:r>
              <a:rPr lang="en-GB" dirty="0"/>
              <a:t>Insert Section Subtitle</a:t>
            </a:r>
            <a:endParaRPr lang="en-US" dirty="0"/>
          </a:p>
        </p:txBody>
      </p:sp>
      <p:pic>
        <p:nvPicPr>
          <p:cNvPr id="2" name="Picture 1">
            <a:extLst>
              <a:ext uri="{FF2B5EF4-FFF2-40B4-BE49-F238E27FC236}">
                <a16:creationId xmlns:a16="http://schemas.microsoft.com/office/drawing/2014/main" id="{B3EE1A37-D150-8015-17EE-BDFBD2E97CAE}"/>
              </a:ext>
            </a:extLst>
          </p:cNvPr>
          <p:cNvPicPr>
            <a:picLocks noChangeAspect="1"/>
          </p:cNvPicPr>
          <p:nvPr userDrawn="1"/>
        </p:nvPicPr>
        <p:blipFill>
          <a:blip r:embed="rId2">
            <a:alphaModFix amt="50000"/>
          </a:blip>
          <a:srcRect t="24650" r="20805" b="2866"/>
          <a:stretch>
            <a:fillRect/>
          </a:stretch>
        </p:blipFill>
        <p:spPr>
          <a:xfrm>
            <a:off x="3303361" y="0"/>
            <a:ext cx="8914744" cy="6857997"/>
          </a:xfrm>
          <a:prstGeom prst="rect">
            <a:avLst/>
          </a:prstGeom>
        </p:spPr>
      </p:pic>
      <p:grpSp>
        <p:nvGrpSpPr>
          <p:cNvPr id="6" name="Group 5">
            <a:extLst>
              <a:ext uri="{FF2B5EF4-FFF2-40B4-BE49-F238E27FC236}">
                <a16:creationId xmlns:a16="http://schemas.microsoft.com/office/drawing/2014/main" id="{FC229355-DCF5-ED80-5F27-612C6DB2D017}"/>
              </a:ext>
            </a:extLst>
          </p:cNvPr>
          <p:cNvGrpSpPr/>
          <p:nvPr userDrawn="1"/>
        </p:nvGrpSpPr>
        <p:grpSpPr>
          <a:xfrm>
            <a:off x="654920" y="176820"/>
            <a:ext cx="3659769" cy="278897"/>
            <a:chOff x="654959" y="214955"/>
            <a:chExt cx="3659769" cy="278897"/>
          </a:xfrm>
        </p:grpSpPr>
        <p:pic>
          <p:nvPicPr>
            <p:cNvPr id="9" name="Picture 8">
              <a:extLst>
                <a:ext uri="{FF2B5EF4-FFF2-40B4-BE49-F238E27FC236}">
                  <a16:creationId xmlns:a16="http://schemas.microsoft.com/office/drawing/2014/main" id="{3E05D2DC-DC21-9F70-888E-9DCAD72B1F9E}"/>
                </a:ext>
              </a:extLst>
            </p:cNvPr>
            <p:cNvPicPr>
              <a:picLocks noChangeAspect="1"/>
            </p:cNvPicPr>
            <p:nvPr userDrawn="1"/>
          </p:nvPicPr>
          <p:blipFill>
            <a:blip r:embed="rId3"/>
            <a:srcRect/>
            <a:stretch/>
          </p:blipFill>
          <p:spPr>
            <a:xfrm>
              <a:off x="654959" y="214955"/>
              <a:ext cx="1013082" cy="215549"/>
            </a:xfrm>
            <a:prstGeom prst="rect">
              <a:avLst/>
            </a:prstGeom>
          </p:spPr>
        </p:pic>
        <p:sp>
          <p:nvSpPr>
            <p:cNvPr id="12" name="Title 3">
              <a:extLst>
                <a:ext uri="{FF2B5EF4-FFF2-40B4-BE49-F238E27FC236}">
                  <a16:creationId xmlns:a16="http://schemas.microsoft.com/office/drawing/2014/main" id="{D8A715D5-9365-F2E5-5A50-50AACFA3C017}"/>
                </a:ext>
              </a:extLst>
            </p:cNvPr>
            <p:cNvSpPr txBox="1">
              <a:spLocks/>
            </p:cNvSpPr>
            <p:nvPr userDrawn="1"/>
          </p:nvSpPr>
          <p:spPr>
            <a:xfrm>
              <a:off x="1731518" y="278303"/>
              <a:ext cx="2583210" cy="215549"/>
            </a:xfrm>
            <a:prstGeom prst="rect">
              <a:avLst/>
            </a:prstGeom>
          </p:spPr>
          <p:txBody>
            <a:bodyPr vert="horz" lIns="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en-US" sz="900" dirty="0">
                  <a:solidFill>
                    <a:schemeClr val="tx2"/>
                  </a:solidFill>
                  <a:latin typeface="Figtree Light" pitchFamily="2" charset="0"/>
                </a:rPr>
                <a:t>Augmenting Human Intelligence </a:t>
              </a:r>
            </a:p>
          </p:txBody>
        </p:sp>
      </p:grpSp>
    </p:spTree>
    <p:extLst>
      <p:ext uri="{BB962C8B-B14F-4D97-AF65-F5344CB8AC3E}">
        <p14:creationId xmlns:p14="http://schemas.microsoft.com/office/powerpoint/2010/main" val="359880554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Blank">
    <p:bg>
      <p:bgPr>
        <a:gradFill>
          <a:gsLst>
            <a:gs pos="92000">
              <a:schemeClr val="accent4">
                <a:lumMod val="95000"/>
                <a:lumOff val="5000"/>
              </a:schemeClr>
            </a:gs>
            <a:gs pos="37000">
              <a:schemeClr val="accent4">
                <a:lumMod val="60000"/>
              </a:schemeClr>
            </a:gs>
          </a:gsLst>
          <a:lin ang="18900000" scaled="1"/>
        </a:gra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5525538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Blank">
    <p:bg>
      <p:bgPr>
        <a:solidFill>
          <a:srgbClr val="FFFFFF"/>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7910566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itle and Content">
    <p:bg>
      <p:bgPr>
        <a:gradFill>
          <a:gsLst>
            <a:gs pos="92000">
              <a:schemeClr val="accent4">
                <a:lumMod val="95000"/>
                <a:lumOff val="5000"/>
              </a:schemeClr>
            </a:gs>
            <a:gs pos="37000">
              <a:schemeClr val="accent4">
                <a:lumMod val="60000"/>
              </a:schemeClr>
            </a:gs>
          </a:gsLst>
          <a:lin ang="18900000" scaled="1"/>
        </a:gra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68D3D970-C386-AE46-8E88-90CD901633F9}"/>
              </a:ext>
            </a:extLst>
          </p:cNvPr>
          <p:cNvSpPr>
            <a:spLocks noGrp="1"/>
          </p:cNvSpPr>
          <p:nvPr>
            <p:ph type="title"/>
          </p:nvPr>
        </p:nvSpPr>
        <p:spPr>
          <a:xfrm>
            <a:off x="515939" y="362839"/>
            <a:ext cx="11341100" cy="473773"/>
          </a:xfrm>
          <a:prstGeom prst="rect">
            <a:avLst/>
          </a:prstGeom>
        </p:spPr>
        <p:txBody>
          <a:bodyPr lIns="0" anchor="b">
            <a:normAutofit/>
          </a:bodyPr>
          <a:lstStyle>
            <a:lvl1pPr>
              <a:defRPr sz="2400">
                <a:solidFill>
                  <a:srgbClr val="FFFFFF"/>
                </a:solidFill>
                <a:latin typeface="Figtree" pitchFamily="2" charset="0"/>
              </a:defRPr>
            </a:lvl1pPr>
          </a:lstStyle>
          <a:p>
            <a:r>
              <a:rPr lang="en-GB" dirty="0"/>
              <a:t>Click to edit Master title style</a:t>
            </a:r>
            <a:endParaRPr lang="en-US" dirty="0"/>
          </a:p>
        </p:txBody>
      </p:sp>
      <p:sp>
        <p:nvSpPr>
          <p:cNvPr id="2" name="Slide Number Placeholder 1">
            <a:extLst>
              <a:ext uri="{FF2B5EF4-FFF2-40B4-BE49-F238E27FC236}">
                <a16:creationId xmlns:a16="http://schemas.microsoft.com/office/drawing/2014/main" id="{D3C41FAF-25CA-4304-9A6E-0E0D9F5053EA}"/>
              </a:ext>
            </a:extLst>
          </p:cNvPr>
          <p:cNvSpPr txBox="1">
            <a:spLocks/>
          </p:cNvSpPr>
          <p:nvPr userDrawn="1"/>
        </p:nvSpPr>
        <p:spPr>
          <a:xfrm>
            <a:off x="11271911" y="6567599"/>
            <a:ext cx="679173" cy="278366"/>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BDB36A4D-1EED-4D86-AD92-A842CBA9A51E}" type="slidenum">
              <a:rPr lang="en-US" sz="1000" b="1" smtClean="0">
                <a:solidFill>
                  <a:schemeClr val="bg1"/>
                </a:solidFill>
                <a:latin typeface="Figtree" pitchFamily="2" charset="0"/>
              </a:rPr>
              <a:pPr algn="r"/>
              <a:t>‹#›</a:t>
            </a:fld>
            <a:endParaRPr lang="en-US" sz="1000" b="1">
              <a:solidFill>
                <a:schemeClr val="bg1"/>
              </a:solidFill>
              <a:latin typeface="Figtree" pitchFamily="2" charset="0"/>
            </a:endParaRPr>
          </a:p>
        </p:txBody>
      </p:sp>
      <p:sp>
        <p:nvSpPr>
          <p:cNvPr id="10" name="TextBox 9">
            <a:extLst>
              <a:ext uri="{FF2B5EF4-FFF2-40B4-BE49-F238E27FC236}">
                <a16:creationId xmlns:a16="http://schemas.microsoft.com/office/drawing/2014/main" id="{4AB91F7C-BDEC-C713-EC51-D986CDD85951}"/>
              </a:ext>
            </a:extLst>
          </p:cNvPr>
          <p:cNvSpPr txBox="1"/>
          <p:nvPr userDrawn="1"/>
        </p:nvSpPr>
        <p:spPr>
          <a:xfrm>
            <a:off x="9388050" y="6552541"/>
            <a:ext cx="2223447" cy="261610"/>
          </a:xfrm>
          <a:prstGeom prst="rect">
            <a:avLst/>
          </a:prstGeom>
          <a:noFill/>
        </p:spPr>
        <p:txBody>
          <a:bodyPr wrap="square" rtlCol="0">
            <a:spAutoFit/>
          </a:bodyPr>
          <a:lstStyle/>
          <a:p>
            <a:pPr algn="r"/>
            <a:r>
              <a:rPr lang="en-US" sz="1050" err="1">
                <a:solidFill>
                  <a:schemeClr val="accent4">
                    <a:lumMod val="60000"/>
                    <a:lumOff val="40000"/>
                  </a:schemeClr>
                </a:solidFill>
                <a:latin typeface="Figtree" pitchFamily="2" charset="0"/>
              </a:rPr>
              <a:t>www.i-genie.ai</a:t>
            </a:r>
            <a:endParaRPr lang="en-US" sz="1050">
              <a:solidFill>
                <a:schemeClr val="accent4">
                  <a:lumMod val="60000"/>
                  <a:lumOff val="40000"/>
                </a:schemeClr>
              </a:solidFill>
              <a:latin typeface="Figtree" pitchFamily="2" charset="0"/>
            </a:endParaRPr>
          </a:p>
        </p:txBody>
      </p:sp>
      <p:sp>
        <p:nvSpPr>
          <p:cNvPr id="15" name="Content Placeholder 2">
            <a:extLst>
              <a:ext uri="{FF2B5EF4-FFF2-40B4-BE49-F238E27FC236}">
                <a16:creationId xmlns:a16="http://schemas.microsoft.com/office/drawing/2014/main" id="{0AF5A51F-DEAE-FBC9-1565-47B53757AACF}"/>
              </a:ext>
            </a:extLst>
          </p:cNvPr>
          <p:cNvSpPr>
            <a:spLocks noGrp="1"/>
          </p:cNvSpPr>
          <p:nvPr>
            <p:ph idx="1"/>
          </p:nvPr>
        </p:nvSpPr>
        <p:spPr>
          <a:xfrm>
            <a:off x="515938" y="1700213"/>
            <a:ext cx="11341100" cy="4752974"/>
          </a:xfrm>
          <a:prstGeom prst="rect">
            <a:avLst/>
          </a:prstGeom>
        </p:spPr>
        <p:txBody>
          <a:bodyPr>
            <a:normAutofit/>
          </a:bodyPr>
          <a:lstStyle>
            <a:lvl1pPr>
              <a:defRPr sz="1800">
                <a:solidFill>
                  <a:srgbClr val="FFFFFF"/>
                </a:solidFill>
                <a:latin typeface="Figtree" pitchFamily="2" charset="0"/>
              </a:defRPr>
            </a:lvl1pPr>
            <a:lvl2pPr>
              <a:defRPr sz="1800">
                <a:solidFill>
                  <a:srgbClr val="FFFFFF"/>
                </a:solidFill>
                <a:latin typeface="Figtree" pitchFamily="2" charset="0"/>
              </a:defRPr>
            </a:lvl2pPr>
            <a:lvl3pPr>
              <a:defRPr sz="1800">
                <a:solidFill>
                  <a:srgbClr val="FFFFFF"/>
                </a:solidFill>
                <a:latin typeface="Figtree" pitchFamily="2" charset="0"/>
              </a:defRPr>
            </a:lvl3pPr>
            <a:lvl4pPr>
              <a:defRPr sz="1800">
                <a:solidFill>
                  <a:srgbClr val="FFFFFF"/>
                </a:solidFill>
                <a:latin typeface="Figtree" pitchFamily="2" charset="0"/>
              </a:defRPr>
            </a:lvl4pPr>
            <a:lvl5pPr>
              <a:defRPr sz="1800">
                <a:solidFill>
                  <a:srgbClr val="FFFFFF"/>
                </a:solidFill>
                <a:latin typeface="Figtree" pitchFamily="2"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3" name="Text Placeholder 13">
            <a:extLst>
              <a:ext uri="{FF2B5EF4-FFF2-40B4-BE49-F238E27FC236}">
                <a16:creationId xmlns:a16="http://schemas.microsoft.com/office/drawing/2014/main" id="{220DBD56-67D5-809B-852F-C37EA3226FC4}"/>
              </a:ext>
            </a:extLst>
          </p:cNvPr>
          <p:cNvSpPr>
            <a:spLocks noGrp="1"/>
          </p:cNvSpPr>
          <p:nvPr>
            <p:ph type="body" sz="quarter" idx="10" hasCustomPrompt="1"/>
          </p:nvPr>
        </p:nvSpPr>
        <p:spPr>
          <a:xfrm>
            <a:off x="515939" y="896938"/>
            <a:ext cx="11341098" cy="409575"/>
          </a:xfrm>
        </p:spPr>
        <p:txBody>
          <a:bodyPr lIns="0">
            <a:noAutofit/>
          </a:bodyPr>
          <a:lstStyle>
            <a:lvl1pPr marL="0" indent="0">
              <a:buNone/>
              <a:defRPr sz="1800">
                <a:solidFill>
                  <a:schemeClr val="accent5">
                    <a:lumMod val="60000"/>
                    <a:lumOff val="40000"/>
                  </a:schemeClr>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GB" dirty="0"/>
              <a:t>Click to enter subtitle </a:t>
            </a:r>
            <a:endParaRPr lang="en-US" dirty="0"/>
          </a:p>
        </p:txBody>
      </p:sp>
      <p:grpSp>
        <p:nvGrpSpPr>
          <p:cNvPr id="6" name="Group 5">
            <a:extLst>
              <a:ext uri="{FF2B5EF4-FFF2-40B4-BE49-F238E27FC236}">
                <a16:creationId xmlns:a16="http://schemas.microsoft.com/office/drawing/2014/main" id="{243F27A8-4F9C-2CDA-C536-2B616BED628C}"/>
              </a:ext>
            </a:extLst>
          </p:cNvPr>
          <p:cNvGrpSpPr/>
          <p:nvPr userDrawn="1"/>
        </p:nvGrpSpPr>
        <p:grpSpPr>
          <a:xfrm>
            <a:off x="-8964" y="-5436"/>
            <a:ext cx="12409244" cy="298872"/>
            <a:chOff x="-8964" y="-5436"/>
            <a:chExt cx="12409244" cy="298872"/>
          </a:xfrm>
        </p:grpSpPr>
        <p:grpSp>
          <p:nvGrpSpPr>
            <p:cNvPr id="12" name="Group 11">
              <a:extLst>
                <a:ext uri="{FF2B5EF4-FFF2-40B4-BE49-F238E27FC236}">
                  <a16:creationId xmlns:a16="http://schemas.microsoft.com/office/drawing/2014/main" id="{E879138A-42AD-E144-DDB7-5CED0F069290}"/>
                </a:ext>
              </a:extLst>
            </p:cNvPr>
            <p:cNvGrpSpPr/>
            <p:nvPr userDrawn="1"/>
          </p:nvGrpSpPr>
          <p:grpSpPr>
            <a:xfrm>
              <a:off x="-8964" y="-5436"/>
              <a:ext cx="12409244" cy="298872"/>
              <a:chOff x="-8964" y="-5436"/>
              <a:chExt cx="12409244" cy="298872"/>
            </a:xfrm>
          </p:grpSpPr>
          <p:sp>
            <p:nvSpPr>
              <p:cNvPr id="14" name="Rectangle 13">
                <a:extLst>
                  <a:ext uri="{FF2B5EF4-FFF2-40B4-BE49-F238E27FC236}">
                    <a16:creationId xmlns:a16="http://schemas.microsoft.com/office/drawing/2014/main" id="{AA8F3DCC-6763-412F-DD83-FBC738734FD9}"/>
                  </a:ext>
                </a:extLst>
              </p:cNvPr>
              <p:cNvSpPr/>
              <p:nvPr/>
            </p:nvSpPr>
            <p:spPr>
              <a:xfrm>
                <a:off x="-8964" y="0"/>
                <a:ext cx="12200964" cy="288000"/>
              </a:xfrm>
              <a:prstGeom prst="rect">
                <a:avLst/>
              </a:prstGeom>
              <a:solidFill>
                <a:schemeClr val="tx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Figtree" pitchFamily="2" charset="0"/>
                </a:endParaRPr>
              </a:p>
            </p:txBody>
          </p:sp>
          <p:pic>
            <p:nvPicPr>
              <p:cNvPr id="16" name="Picture 15">
                <a:extLst>
                  <a:ext uri="{FF2B5EF4-FFF2-40B4-BE49-F238E27FC236}">
                    <a16:creationId xmlns:a16="http://schemas.microsoft.com/office/drawing/2014/main" id="{176F335F-43FA-F974-F198-AFDD187A6846}"/>
                  </a:ext>
                </a:extLst>
              </p:cNvPr>
              <p:cNvPicPr>
                <a:picLocks noChangeAspect="1"/>
              </p:cNvPicPr>
              <p:nvPr userDrawn="1"/>
            </p:nvPicPr>
            <p:blipFill>
              <a:blip r:embed="rId2"/>
              <a:stretch>
                <a:fillRect/>
              </a:stretch>
            </p:blipFill>
            <p:spPr>
              <a:xfrm>
                <a:off x="1723220" y="118223"/>
                <a:ext cx="516112" cy="109811"/>
              </a:xfrm>
              <a:prstGeom prst="rect">
                <a:avLst/>
              </a:prstGeom>
            </p:spPr>
          </p:pic>
          <p:cxnSp>
            <p:nvCxnSpPr>
              <p:cNvPr id="17" name="Straight Connector 16">
                <a:extLst>
                  <a:ext uri="{FF2B5EF4-FFF2-40B4-BE49-F238E27FC236}">
                    <a16:creationId xmlns:a16="http://schemas.microsoft.com/office/drawing/2014/main" id="{93144AAB-6DD3-18A0-D3E5-64877466DD04}"/>
                  </a:ext>
                </a:extLst>
              </p:cNvPr>
              <p:cNvCxnSpPr>
                <a:cxnSpLocks/>
              </p:cNvCxnSpPr>
              <p:nvPr userDrawn="1"/>
            </p:nvCxnSpPr>
            <p:spPr>
              <a:xfrm>
                <a:off x="1630247" y="73025"/>
                <a:ext cx="0" cy="155009"/>
              </a:xfrm>
              <a:prstGeom prst="line">
                <a:avLst/>
              </a:prstGeom>
            </p:spPr>
            <p:style>
              <a:lnRef idx="1">
                <a:schemeClr val="accent1"/>
              </a:lnRef>
              <a:fillRef idx="0">
                <a:schemeClr val="accent1"/>
              </a:fillRef>
              <a:effectRef idx="0">
                <a:schemeClr val="accent1"/>
              </a:effectRef>
              <a:fontRef idx="minor">
                <a:schemeClr val="tx1"/>
              </a:fontRef>
            </p:style>
          </p:cxnSp>
          <p:pic>
            <p:nvPicPr>
              <p:cNvPr id="19" name="Picture 18">
                <a:extLst>
                  <a:ext uri="{FF2B5EF4-FFF2-40B4-BE49-F238E27FC236}">
                    <a16:creationId xmlns:a16="http://schemas.microsoft.com/office/drawing/2014/main" id="{5CD4C953-E36C-9202-EC32-9A7D4068EF38}"/>
                  </a:ext>
                </a:extLst>
              </p:cNvPr>
              <p:cNvPicPr>
                <a:picLocks noChangeAspect="1"/>
              </p:cNvPicPr>
              <p:nvPr userDrawn="1"/>
            </p:nvPicPr>
            <p:blipFill>
              <a:blip r:embed="rId3"/>
              <a:srcRect t="30436" b="64164"/>
              <a:stretch/>
            </p:blipFill>
            <p:spPr>
              <a:xfrm>
                <a:off x="5817608" y="-5436"/>
                <a:ext cx="6582672" cy="298872"/>
              </a:xfrm>
              <a:prstGeom prst="rect">
                <a:avLst/>
              </a:prstGeom>
            </p:spPr>
          </p:pic>
        </p:grpSp>
        <p:pic>
          <p:nvPicPr>
            <p:cNvPr id="13" name="Picture 12">
              <a:extLst>
                <a:ext uri="{FF2B5EF4-FFF2-40B4-BE49-F238E27FC236}">
                  <a16:creationId xmlns:a16="http://schemas.microsoft.com/office/drawing/2014/main" id="{D7C8B53B-8618-3C9D-3371-1788AA7D593B}"/>
                </a:ext>
              </a:extLst>
            </p:cNvPr>
            <p:cNvPicPr>
              <a:picLocks noChangeAspect="1"/>
            </p:cNvPicPr>
            <p:nvPr userDrawn="1"/>
          </p:nvPicPr>
          <p:blipFill>
            <a:blip r:embed="rId4"/>
            <a:srcRect/>
            <a:stretch/>
          </p:blipFill>
          <p:spPr>
            <a:xfrm>
              <a:off x="508766" y="73025"/>
              <a:ext cx="1021035" cy="189534"/>
            </a:xfrm>
            <a:prstGeom prst="rect">
              <a:avLst/>
            </a:prstGeom>
          </p:spPr>
        </p:pic>
      </p:grpSp>
    </p:spTree>
    <p:extLst>
      <p:ext uri="{BB962C8B-B14F-4D97-AF65-F5344CB8AC3E}">
        <p14:creationId xmlns:p14="http://schemas.microsoft.com/office/powerpoint/2010/main" val="107538232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25">
          <p15:clr>
            <a:srgbClr val="FBAE40"/>
          </p15:clr>
        </p15:guide>
        <p15:guide id="4" pos="7469">
          <p15:clr>
            <a:srgbClr val="FBAE40"/>
          </p15:clr>
        </p15:guide>
        <p15:guide id="5" pos="4793">
          <p15:clr>
            <a:srgbClr val="FBAE40"/>
          </p15:clr>
        </p15:guide>
        <p15:guide id="6" pos="5768">
          <p15:clr>
            <a:srgbClr val="FBAE40"/>
          </p15:clr>
        </p15:guide>
        <p15:guide id="7" orient="horz" pos="1071">
          <p15:clr>
            <a:srgbClr val="FBAE40"/>
          </p15:clr>
        </p15:guide>
        <p15:guide id="8" orient="horz" pos="527">
          <p15:clr>
            <a:srgbClr val="FBAE40"/>
          </p15:clr>
        </p15:guide>
        <p15:guide id="9" orient="horz" pos="4065">
          <p15:clr>
            <a:srgbClr val="FBAE40"/>
          </p15:clr>
        </p15:guide>
        <p15:guide id="10" orient="horz" pos="119">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ver">
    <p:bg>
      <p:bgPr>
        <a:gradFill>
          <a:gsLst>
            <a:gs pos="92000">
              <a:schemeClr val="accent4">
                <a:lumMod val="95000"/>
                <a:lumOff val="5000"/>
              </a:schemeClr>
            </a:gs>
            <a:gs pos="37000">
              <a:schemeClr val="accent4">
                <a:lumMod val="60000"/>
              </a:schemeClr>
            </a:gs>
          </a:gsLst>
          <a:lin ang="18900000" scaled="1"/>
        </a:gra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43070E8-B0E3-B3FB-399E-82C9C3DF5FB2}"/>
              </a:ext>
            </a:extLst>
          </p:cNvPr>
          <p:cNvPicPr>
            <a:picLocks noChangeAspect="1"/>
          </p:cNvPicPr>
          <p:nvPr userDrawn="1"/>
        </p:nvPicPr>
        <p:blipFill>
          <a:blip r:embed="rId2"/>
          <a:stretch>
            <a:fillRect/>
          </a:stretch>
        </p:blipFill>
        <p:spPr>
          <a:xfrm>
            <a:off x="3277257" y="-2325179"/>
            <a:ext cx="11254165" cy="9454307"/>
          </a:xfrm>
          <a:prstGeom prst="rect">
            <a:avLst/>
          </a:prstGeom>
        </p:spPr>
      </p:pic>
      <p:pic>
        <p:nvPicPr>
          <p:cNvPr id="5" name="Picture 4">
            <a:extLst>
              <a:ext uri="{FF2B5EF4-FFF2-40B4-BE49-F238E27FC236}">
                <a16:creationId xmlns:a16="http://schemas.microsoft.com/office/drawing/2014/main" id="{7B3B2CE9-2109-2D31-D3E2-691A97206FD1}"/>
              </a:ext>
            </a:extLst>
          </p:cNvPr>
          <p:cNvPicPr>
            <a:picLocks noChangeAspect="1"/>
          </p:cNvPicPr>
          <p:nvPr userDrawn="1"/>
        </p:nvPicPr>
        <p:blipFill>
          <a:blip r:embed="rId3"/>
          <a:srcRect t="24650" r="20805"/>
          <a:stretch/>
        </p:blipFill>
        <p:spPr>
          <a:xfrm>
            <a:off x="13615057" y="0"/>
            <a:ext cx="8914744" cy="7129138"/>
          </a:xfrm>
          <a:prstGeom prst="rect">
            <a:avLst/>
          </a:prstGeom>
        </p:spPr>
      </p:pic>
      <p:pic>
        <p:nvPicPr>
          <p:cNvPr id="9" name="Picture 8">
            <a:extLst>
              <a:ext uri="{FF2B5EF4-FFF2-40B4-BE49-F238E27FC236}">
                <a16:creationId xmlns:a16="http://schemas.microsoft.com/office/drawing/2014/main" id="{474C2D33-4D46-13B7-4D64-88B9B0F21D1F}"/>
              </a:ext>
            </a:extLst>
          </p:cNvPr>
          <p:cNvPicPr>
            <a:picLocks noChangeAspect="1"/>
          </p:cNvPicPr>
          <p:nvPr userDrawn="1"/>
        </p:nvPicPr>
        <p:blipFill>
          <a:blip r:embed="rId4"/>
          <a:srcRect/>
          <a:stretch/>
        </p:blipFill>
        <p:spPr>
          <a:xfrm>
            <a:off x="654959" y="1767616"/>
            <a:ext cx="3530798" cy="751232"/>
          </a:xfrm>
          <a:prstGeom prst="rect">
            <a:avLst/>
          </a:prstGeom>
        </p:spPr>
      </p:pic>
      <p:cxnSp>
        <p:nvCxnSpPr>
          <p:cNvPr id="12" name="Straight Connector 11">
            <a:extLst>
              <a:ext uri="{FF2B5EF4-FFF2-40B4-BE49-F238E27FC236}">
                <a16:creationId xmlns:a16="http://schemas.microsoft.com/office/drawing/2014/main" id="{7DF87E39-1FE2-CF11-2269-C5F94321A469}"/>
              </a:ext>
            </a:extLst>
          </p:cNvPr>
          <p:cNvCxnSpPr>
            <a:cxnSpLocks/>
          </p:cNvCxnSpPr>
          <p:nvPr userDrawn="1"/>
        </p:nvCxnSpPr>
        <p:spPr>
          <a:xfrm>
            <a:off x="654959" y="5031329"/>
            <a:ext cx="8725815"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D33075E-B322-AC1A-E83A-63F7FC03C51B}"/>
              </a:ext>
            </a:extLst>
          </p:cNvPr>
          <p:cNvCxnSpPr>
            <a:cxnSpLocks/>
          </p:cNvCxnSpPr>
          <p:nvPr userDrawn="1"/>
        </p:nvCxnSpPr>
        <p:spPr>
          <a:xfrm>
            <a:off x="11896725" y="5284694"/>
            <a:ext cx="31320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Title 3">
            <a:extLst>
              <a:ext uri="{FF2B5EF4-FFF2-40B4-BE49-F238E27FC236}">
                <a16:creationId xmlns:a16="http://schemas.microsoft.com/office/drawing/2014/main" id="{F59C25D0-A32C-89F6-A74A-7736773AF504}"/>
              </a:ext>
            </a:extLst>
          </p:cNvPr>
          <p:cNvSpPr txBox="1">
            <a:spLocks/>
          </p:cNvSpPr>
          <p:nvPr userDrawn="1"/>
        </p:nvSpPr>
        <p:spPr>
          <a:xfrm>
            <a:off x="654959" y="2604900"/>
            <a:ext cx="8801862" cy="427860"/>
          </a:xfrm>
          <a:prstGeom prst="rect">
            <a:avLst/>
          </a:prstGeom>
        </p:spPr>
        <p:txBody>
          <a:bodyPr vert="horz" lIns="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en-US" sz="2000">
                <a:solidFill>
                  <a:schemeClr val="tx2"/>
                </a:solidFill>
                <a:latin typeface="Figtree Light" pitchFamily="2" charset="0"/>
              </a:rPr>
              <a:t>Augmenting Human Intelligence </a:t>
            </a:r>
          </a:p>
        </p:txBody>
      </p:sp>
      <p:sp>
        <p:nvSpPr>
          <p:cNvPr id="16" name="Text Placeholder 9">
            <a:extLst>
              <a:ext uri="{FF2B5EF4-FFF2-40B4-BE49-F238E27FC236}">
                <a16:creationId xmlns:a16="http://schemas.microsoft.com/office/drawing/2014/main" id="{FBE34A06-338F-149B-ACAB-07AB2D1AA0ED}"/>
              </a:ext>
            </a:extLst>
          </p:cNvPr>
          <p:cNvSpPr>
            <a:spLocks noGrp="1"/>
          </p:cNvSpPr>
          <p:nvPr>
            <p:ph type="body" sz="quarter" idx="10" hasCustomPrompt="1"/>
          </p:nvPr>
        </p:nvSpPr>
        <p:spPr>
          <a:xfrm>
            <a:off x="654920" y="3085340"/>
            <a:ext cx="8725854" cy="1484657"/>
          </a:xfrm>
        </p:spPr>
        <p:txBody>
          <a:bodyPr lIns="0" anchor="b">
            <a:noAutofit/>
          </a:bodyPr>
          <a:lstStyle>
            <a:lvl1pPr marL="0" indent="0">
              <a:buNone/>
              <a:defRPr sz="4800" b="1" i="0">
                <a:solidFill>
                  <a:srgbClr val="FFFFFF"/>
                </a:solidFill>
                <a:latin typeface="Figtree Black" pitchFamily="2" charset="0"/>
              </a:defRPr>
            </a:lvl1pPr>
            <a:lvl2pPr>
              <a:defRPr sz="6000">
                <a:solidFill>
                  <a:srgbClr val="FFFFFF"/>
                </a:solidFill>
              </a:defRPr>
            </a:lvl2pPr>
            <a:lvl3pPr>
              <a:defRPr sz="6000">
                <a:solidFill>
                  <a:srgbClr val="FFFFFF"/>
                </a:solidFill>
              </a:defRPr>
            </a:lvl3pPr>
            <a:lvl4pPr>
              <a:defRPr sz="6000">
                <a:solidFill>
                  <a:srgbClr val="FFFFFF"/>
                </a:solidFill>
              </a:defRPr>
            </a:lvl4pPr>
            <a:lvl5pPr>
              <a:defRPr sz="6000">
                <a:solidFill>
                  <a:srgbClr val="FFFFFF"/>
                </a:solidFill>
              </a:defRPr>
            </a:lvl5pPr>
          </a:lstStyle>
          <a:p>
            <a:pPr lvl="0"/>
            <a:r>
              <a:rPr lang="en-GB"/>
              <a:t>Insert Title here</a:t>
            </a:r>
            <a:endParaRPr lang="en-US"/>
          </a:p>
        </p:txBody>
      </p:sp>
      <p:sp>
        <p:nvSpPr>
          <p:cNvPr id="17" name="Text Placeholder 9">
            <a:extLst>
              <a:ext uri="{FF2B5EF4-FFF2-40B4-BE49-F238E27FC236}">
                <a16:creationId xmlns:a16="http://schemas.microsoft.com/office/drawing/2014/main" id="{A8480CDF-D768-BF25-D99B-545575F939CD}"/>
              </a:ext>
            </a:extLst>
          </p:cNvPr>
          <p:cNvSpPr>
            <a:spLocks noGrp="1"/>
          </p:cNvSpPr>
          <p:nvPr>
            <p:ph type="body" sz="quarter" idx="11" hasCustomPrompt="1"/>
          </p:nvPr>
        </p:nvSpPr>
        <p:spPr>
          <a:xfrm>
            <a:off x="654921" y="4475039"/>
            <a:ext cx="8725854" cy="492016"/>
          </a:xfrm>
        </p:spPr>
        <p:txBody>
          <a:bodyPr lIns="0" anchor="t">
            <a:noAutofit/>
          </a:bodyPr>
          <a:lstStyle>
            <a:lvl1pPr marL="0" indent="0">
              <a:buNone/>
              <a:defRPr sz="2400" b="1" i="0">
                <a:solidFill>
                  <a:schemeClr val="bg2"/>
                </a:solidFill>
                <a:latin typeface="Figtree Black" pitchFamily="2" charset="0"/>
              </a:defRPr>
            </a:lvl1pPr>
            <a:lvl2pPr>
              <a:defRPr sz="6000">
                <a:solidFill>
                  <a:srgbClr val="FFFFFF"/>
                </a:solidFill>
              </a:defRPr>
            </a:lvl2pPr>
            <a:lvl3pPr>
              <a:defRPr sz="6000">
                <a:solidFill>
                  <a:srgbClr val="FFFFFF"/>
                </a:solidFill>
              </a:defRPr>
            </a:lvl3pPr>
            <a:lvl4pPr>
              <a:defRPr sz="6000">
                <a:solidFill>
                  <a:srgbClr val="FFFFFF"/>
                </a:solidFill>
              </a:defRPr>
            </a:lvl4pPr>
            <a:lvl5pPr>
              <a:defRPr sz="6000">
                <a:solidFill>
                  <a:srgbClr val="FFFFFF"/>
                </a:solidFill>
              </a:defRPr>
            </a:lvl5pPr>
          </a:lstStyle>
          <a:p>
            <a:pPr lvl="0"/>
            <a:r>
              <a:rPr lang="en-GB"/>
              <a:t>Insert subtitle</a:t>
            </a:r>
            <a:endParaRPr lang="en-US"/>
          </a:p>
        </p:txBody>
      </p:sp>
      <p:sp>
        <p:nvSpPr>
          <p:cNvPr id="18" name="Text Placeholder 9">
            <a:extLst>
              <a:ext uri="{FF2B5EF4-FFF2-40B4-BE49-F238E27FC236}">
                <a16:creationId xmlns:a16="http://schemas.microsoft.com/office/drawing/2014/main" id="{D024C2BA-1D7D-9663-E288-21A2E21E2DEC}"/>
              </a:ext>
            </a:extLst>
          </p:cNvPr>
          <p:cNvSpPr>
            <a:spLocks noGrp="1"/>
          </p:cNvSpPr>
          <p:nvPr>
            <p:ph type="body" sz="quarter" idx="12" hasCustomPrompt="1"/>
          </p:nvPr>
        </p:nvSpPr>
        <p:spPr>
          <a:xfrm>
            <a:off x="654920" y="6260605"/>
            <a:ext cx="3776349" cy="297458"/>
          </a:xfrm>
        </p:spPr>
        <p:txBody>
          <a:bodyPr anchor="t">
            <a:noAutofit/>
          </a:bodyPr>
          <a:lstStyle>
            <a:lvl1pPr marL="0" indent="0">
              <a:buNone/>
              <a:defRPr sz="1400" b="0" i="0">
                <a:solidFill>
                  <a:schemeClr val="tx2"/>
                </a:solidFill>
                <a:latin typeface="Figtree" pitchFamily="2" charset="0"/>
              </a:defRPr>
            </a:lvl1pPr>
            <a:lvl2pPr>
              <a:defRPr sz="6000">
                <a:solidFill>
                  <a:srgbClr val="FFFFFF"/>
                </a:solidFill>
              </a:defRPr>
            </a:lvl2pPr>
            <a:lvl3pPr>
              <a:defRPr sz="6000">
                <a:solidFill>
                  <a:srgbClr val="FFFFFF"/>
                </a:solidFill>
              </a:defRPr>
            </a:lvl3pPr>
            <a:lvl4pPr>
              <a:defRPr sz="6000">
                <a:solidFill>
                  <a:srgbClr val="FFFFFF"/>
                </a:solidFill>
              </a:defRPr>
            </a:lvl4pPr>
            <a:lvl5pPr>
              <a:defRPr sz="6000">
                <a:solidFill>
                  <a:srgbClr val="FFFFFF"/>
                </a:solidFill>
              </a:defRPr>
            </a:lvl5pPr>
          </a:lstStyle>
          <a:p>
            <a:pPr lvl="0"/>
            <a:r>
              <a:rPr lang="en-GB"/>
              <a:t>Date</a:t>
            </a:r>
            <a:endParaRPr lang="en-US"/>
          </a:p>
        </p:txBody>
      </p:sp>
      <p:sp>
        <p:nvSpPr>
          <p:cNvPr id="19" name="Text Placeholder 9">
            <a:extLst>
              <a:ext uri="{FF2B5EF4-FFF2-40B4-BE49-F238E27FC236}">
                <a16:creationId xmlns:a16="http://schemas.microsoft.com/office/drawing/2014/main" id="{4A3DCDE3-14FF-F42E-ED79-6961E0DCAEEC}"/>
              </a:ext>
            </a:extLst>
          </p:cNvPr>
          <p:cNvSpPr>
            <a:spLocks noGrp="1"/>
          </p:cNvSpPr>
          <p:nvPr>
            <p:ph type="body" sz="quarter" idx="13" hasCustomPrompt="1"/>
          </p:nvPr>
        </p:nvSpPr>
        <p:spPr>
          <a:xfrm>
            <a:off x="654921" y="5038686"/>
            <a:ext cx="8725854" cy="492016"/>
          </a:xfrm>
        </p:spPr>
        <p:txBody>
          <a:bodyPr lIns="0" anchor="t">
            <a:noAutofit/>
          </a:bodyPr>
          <a:lstStyle>
            <a:lvl1pPr marL="0" indent="0">
              <a:buNone/>
              <a:defRPr sz="1400" b="1" i="0">
                <a:solidFill>
                  <a:srgbClr val="FFFFFF"/>
                </a:solidFill>
                <a:latin typeface="Figtree" pitchFamily="2" charset="0"/>
              </a:defRPr>
            </a:lvl1pPr>
            <a:lvl2pPr>
              <a:defRPr sz="6000">
                <a:solidFill>
                  <a:srgbClr val="FFFFFF"/>
                </a:solidFill>
              </a:defRPr>
            </a:lvl2pPr>
            <a:lvl3pPr>
              <a:defRPr sz="6000">
                <a:solidFill>
                  <a:srgbClr val="FFFFFF"/>
                </a:solidFill>
              </a:defRPr>
            </a:lvl3pPr>
            <a:lvl4pPr>
              <a:defRPr sz="6000">
                <a:solidFill>
                  <a:srgbClr val="FFFFFF"/>
                </a:solidFill>
              </a:defRPr>
            </a:lvl4pPr>
            <a:lvl5pPr>
              <a:defRPr sz="6000">
                <a:solidFill>
                  <a:srgbClr val="FFFFFF"/>
                </a:solidFill>
              </a:defRPr>
            </a:lvl5pPr>
          </a:lstStyle>
          <a:p>
            <a:pPr lvl="0"/>
            <a:r>
              <a:rPr lang="en-GB"/>
              <a:t>Name Surname </a:t>
            </a:r>
            <a:endParaRPr lang="en-US"/>
          </a:p>
        </p:txBody>
      </p:sp>
    </p:spTree>
    <p:extLst>
      <p:ext uri="{BB962C8B-B14F-4D97-AF65-F5344CB8AC3E}">
        <p14:creationId xmlns:p14="http://schemas.microsoft.com/office/powerpoint/2010/main" val="40886914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Genie Content">
    <p:bg>
      <p:bgPr>
        <a:gradFill>
          <a:gsLst>
            <a:gs pos="92000">
              <a:schemeClr val="accent4">
                <a:lumMod val="95000"/>
                <a:lumOff val="5000"/>
              </a:schemeClr>
            </a:gs>
            <a:gs pos="37000">
              <a:schemeClr val="accent4">
                <a:lumMod val="60000"/>
              </a:schemeClr>
            </a:gs>
          </a:gsLst>
          <a:lin ang="18900000" scaled="1"/>
        </a:gradFill>
        <a:effectLst/>
      </p:bgPr>
    </p:bg>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47EEAFD4-47B2-89B1-F0D6-3A08605F93D2}"/>
              </a:ext>
            </a:extLst>
          </p:cNvPr>
          <p:cNvSpPr txBox="1">
            <a:spLocks/>
          </p:cNvSpPr>
          <p:nvPr userDrawn="1"/>
        </p:nvSpPr>
        <p:spPr>
          <a:xfrm>
            <a:off x="11525695" y="6398878"/>
            <a:ext cx="529856" cy="278366"/>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BDB36A4D-1EED-4D86-AD92-A842CBA9A51E}" type="slidenum">
              <a:rPr lang="en-US" sz="1000" b="1" smtClean="0"/>
              <a:pPr algn="r"/>
              <a:t>‹#›</a:t>
            </a:fld>
            <a:endParaRPr lang="en-US" sz="1000" b="1"/>
          </a:p>
        </p:txBody>
      </p:sp>
      <p:sp>
        <p:nvSpPr>
          <p:cNvPr id="3" name="Slide Number Placeholder 1">
            <a:extLst>
              <a:ext uri="{FF2B5EF4-FFF2-40B4-BE49-F238E27FC236}">
                <a16:creationId xmlns:a16="http://schemas.microsoft.com/office/drawing/2014/main" id="{85E932BF-6289-844A-7190-21099C7DC012}"/>
              </a:ext>
            </a:extLst>
          </p:cNvPr>
          <p:cNvSpPr txBox="1">
            <a:spLocks/>
          </p:cNvSpPr>
          <p:nvPr userDrawn="1"/>
        </p:nvSpPr>
        <p:spPr>
          <a:xfrm>
            <a:off x="11271911" y="6567599"/>
            <a:ext cx="679173" cy="278366"/>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BDB36A4D-1EED-4D86-AD92-A842CBA9A51E}" type="slidenum">
              <a:rPr lang="en-US" sz="1000" b="1" smtClean="0">
                <a:solidFill>
                  <a:schemeClr val="bg1"/>
                </a:solidFill>
                <a:latin typeface="Figtree" pitchFamily="2" charset="0"/>
              </a:rPr>
              <a:pPr algn="r"/>
              <a:t>‹#›</a:t>
            </a:fld>
            <a:endParaRPr lang="en-US" sz="1000" b="1">
              <a:solidFill>
                <a:schemeClr val="bg1"/>
              </a:solidFill>
              <a:latin typeface="Figtree" pitchFamily="2" charset="0"/>
            </a:endParaRPr>
          </a:p>
        </p:txBody>
      </p:sp>
      <p:sp>
        <p:nvSpPr>
          <p:cNvPr id="5" name="TextBox 4">
            <a:extLst>
              <a:ext uri="{FF2B5EF4-FFF2-40B4-BE49-F238E27FC236}">
                <a16:creationId xmlns:a16="http://schemas.microsoft.com/office/drawing/2014/main" id="{5BBA0321-06D7-1169-CFD6-FCEA5D94D73E}"/>
              </a:ext>
            </a:extLst>
          </p:cNvPr>
          <p:cNvSpPr txBox="1"/>
          <p:nvPr userDrawn="1"/>
        </p:nvSpPr>
        <p:spPr>
          <a:xfrm>
            <a:off x="9388050" y="6552541"/>
            <a:ext cx="2223447" cy="261610"/>
          </a:xfrm>
          <a:prstGeom prst="rect">
            <a:avLst/>
          </a:prstGeom>
          <a:noFill/>
        </p:spPr>
        <p:txBody>
          <a:bodyPr wrap="square" rtlCol="0">
            <a:spAutoFit/>
          </a:bodyPr>
          <a:lstStyle/>
          <a:p>
            <a:pPr algn="r"/>
            <a:r>
              <a:rPr lang="en-US" sz="1050" err="1">
                <a:solidFill>
                  <a:schemeClr val="accent4">
                    <a:lumMod val="60000"/>
                    <a:lumOff val="40000"/>
                  </a:schemeClr>
                </a:solidFill>
                <a:latin typeface="Figtree" pitchFamily="2" charset="0"/>
              </a:rPr>
              <a:t>www.i-genie.ai</a:t>
            </a:r>
            <a:endParaRPr lang="en-US" sz="1050">
              <a:solidFill>
                <a:schemeClr val="accent4">
                  <a:lumMod val="60000"/>
                  <a:lumOff val="40000"/>
                </a:schemeClr>
              </a:solidFill>
              <a:latin typeface="Figtree" pitchFamily="2" charset="0"/>
            </a:endParaRPr>
          </a:p>
        </p:txBody>
      </p:sp>
      <p:grpSp>
        <p:nvGrpSpPr>
          <p:cNvPr id="6" name="Group 5">
            <a:extLst>
              <a:ext uri="{FF2B5EF4-FFF2-40B4-BE49-F238E27FC236}">
                <a16:creationId xmlns:a16="http://schemas.microsoft.com/office/drawing/2014/main" id="{477B31C0-A851-F830-23FC-06B007E24A9F}"/>
              </a:ext>
            </a:extLst>
          </p:cNvPr>
          <p:cNvGrpSpPr/>
          <p:nvPr userDrawn="1"/>
        </p:nvGrpSpPr>
        <p:grpSpPr>
          <a:xfrm>
            <a:off x="-8964" y="0"/>
            <a:ext cx="12397957" cy="302274"/>
            <a:chOff x="-8964" y="0"/>
            <a:chExt cx="12397957" cy="302274"/>
          </a:xfrm>
        </p:grpSpPr>
        <p:sp>
          <p:nvSpPr>
            <p:cNvPr id="7" name="Rectangle 6">
              <a:extLst>
                <a:ext uri="{FF2B5EF4-FFF2-40B4-BE49-F238E27FC236}">
                  <a16:creationId xmlns:a16="http://schemas.microsoft.com/office/drawing/2014/main" id="{D02720E9-B89D-A762-A300-2F46F0E45F53}"/>
                </a:ext>
              </a:extLst>
            </p:cNvPr>
            <p:cNvSpPr/>
            <p:nvPr/>
          </p:nvSpPr>
          <p:spPr>
            <a:xfrm>
              <a:off x="-8964" y="0"/>
              <a:ext cx="12200964" cy="288000"/>
            </a:xfrm>
            <a:prstGeom prst="rect">
              <a:avLst/>
            </a:prstGeom>
            <a:solidFill>
              <a:schemeClr val="tx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Figtree" pitchFamily="2" charset="0"/>
              </a:endParaRPr>
            </a:p>
          </p:txBody>
        </p:sp>
        <p:pic>
          <p:nvPicPr>
            <p:cNvPr id="8" name="Picture 7">
              <a:extLst>
                <a:ext uri="{FF2B5EF4-FFF2-40B4-BE49-F238E27FC236}">
                  <a16:creationId xmlns:a16="http://schemas.microsoft.com/office/drawing/2014/main" id="{AA70F07B-FAE8-DCCA-4F30-9D0C12036062}"/>
                </a:ext>
              </a:extLst>
            </p:cNvPr>
            <p:cNvPicPr>
              <a:picLocks noChangeAspect="1"/>
            </p:cNvPicPr>
            <p:nvPr userDrawn="1"/>
          </p:nvPicPr>
          <p:blipFill>
            <a:blip r:embed="rId2"/>
            <a:srcRect l="59892" t="67944" r="-1229" b="27278"/>
            <a:stretch/>
          </p:blipFill>
          <p:spPr>
            <a:xfrm>
              <a:off x="9176082" y="1701"/>
              <a:ext cx="3212911" cy="293436"/>
            </a:xfrm>
            <a:prstGeom prst="rect">
              <a:avLst/>
            </a:prstGeom>
          </p:spPr>
        </p:pic>
        <p:pic>
          <p:nvPicPr>
            <p:cNvPr id="9" name="Picture 8">
              <a:extLst>
                <a:ext uri="{FF2B5EF4-FFF2-40B4-BE49-F238E27FC236}">
                  <a16:creationId xmlns:a16="http://schemas.microsoft.com/office/drawing/2014/main" id="{6E66DAD8-5E7F-C121-5C64-F5A96FB616B6}"/>
                </a:ext>
              </a:extLst>
            </p:cNvPr>
            <p:cNvPicPr>
              <a:picLocks noChangeAspect="1"/>
            </p:cNvPicPr>
            <p:nvPr userDrawn="1"/>
          </p:nvPicPr>
          <p:blipFill>
            <a:blip r:embed="rId3"/>
            <a:stretch>
              <a:fillRect/>
            </a:stretch>
          </p:blipFill>
          <p:spPr>
            <a:xfrm>
              <a:off x="515938" y="84035"/>
              <a:ext cx="676801" cy="144000"/>
            </a:xfrm>
            <a:prstGeom prst="rect">
              <a:avLst/>
            </a:prstGeom>
          </p:spPr>
        </p:pic>
        <p:sp>
          <p:nvSpPr>
            <p:cNvPr id="10" name="TextBox 9">
              <a:extLst>
                <a:ext uri="{FF2B5EF4-FFF2-40B4-BE49-F238E27FC236}">
                  <a16:creationId xmlns:a16="http://schemas.microsoft.com/office/drawing/2014/main" id="{6D16C3EC-4039-18EB-AF61-05830CECF2DC}"/>
                </a:ext>
              </a:extLst>
            </p:cNvPr>
            <p:cNvSpPr txBox="1"/>
            <p:nvPr userDrawn="1"/>
          </p:nvSpPr>
          <p:spPr>
            <a:xfrm>
              <a:off x="1187659" y="86830"/>
              <a:ext cx="6198870" cy="215444"/>
            </a:xfrm>
            <a:prstGeom prst="rect">
              <a:avLst/>
            </a:prstGeom>
            <a:noFill/>
          </p:spPr>
          <p:txBody>
            <a:bodyPr wrap="square">
              <a:spAutoFit/>
            </a:bodyPr>
            <a:lstStyle/>
            <a:p>
              <a:pPr>
                <a:defRPr/>
              </a:pPr>
              <a:r>
                <a:rPr lang="en-US" sz="800">
                  <a:solidFill>
                    <a:schemeClr val="tx2"/>
                  </a:solidFill>
                  <a:latin typeface="Figtree Light" pitchFamily="2" charset="0"/>
                </a:rPr>
                <a:t>Augmenting Human Intelligence </a:t>
              </a:r>
            </a:p>
          </p:txBody>
        </p:sp>
      </p:grpSp>
      <p:sp>
        <p:nvSpPr>
          <p:cNvPr id="2" name="Title 1">
            <a:extLst>
              <a:ext uri="{FF2B5EF4-FFF2-40B4-BE49-F238E27FC236}">
                <a16:creationId xmlns:a16="http://schemas.microsoft.com/office/drawing/2014/main" id="{7F36906F-8A41-3794-8E99-6DCC76252765}"/>
              </a:ext>
            </a:extLst>
          </p:cNvPr>
          <p:cNvSpPr>
            <a:spLocks noGrp="1"/>
          </p:cNvSpPr>
          <p:nvPr>
            <p:ph type="title"/>
          </p:nvPr>
        </p:nvSpPr>
        <p:spPr>
          <a:xfrm>
            <a:off x="515939" y="362839"/>
            <a:ext cx="11341100" cy="473773"/>
          </a:xfrm>
          <a:prstGeom prst="rect">
            <a:avLst/>
          </a:prstGeom>
        </p:spPr>
        <p:txBody>
          <a:bodyPr lIns="0" anchor="b">
            <a:normAutofit/>
          </a:bodyPr>
          <a:lstStyle>
            <a:lvl1pPr>
              <a:defRPr sz="2400">
                <a:solidFill>
                  <a:srgbClr val="FFFFFF"/>
                </a:solidFill>
                <a:latin typeface="Figtree" pitchFamily="2" charset="0"/>
              </a:defRPr>
            </a:lvl1pPr>
          </a:lstStyle>
          <a:p>
            <a:r>
              <a:rPr lang="en-GB" dirty="0"/>
              <a:t>Click to edit Master title style</a:t>
            </a:r>
            <a:endParaRPr lang="en-US" dirty="0"/>
          </a:p>
        </p:txBody>
      </p:sp>
      <p:sp>
        <p:nvSpPr>
          <p:cNvPr id="12" name="Text Placeholder 13">
            <a:extLst>
              <a:ext uri="{FF2B5EF4-FFF2-40B4-BE49-F238E27FC236}">
                <a16:creationId xmlns:a16="http://schemas.microsoft.com/office/drawing/2014/main" id="{D372346B-6B19-3DA4-AA0E-407DF6C8C5BC}"/>
              </a:ext>
            </a:extLst>
          </p:cNvPr>
          <p:cNvSpPr>
            <a:spLocks noGrp="1"/>
          </p:cNvSpPr>
          <p:nvPr>
            <p:ph type="body" sz="quarter" idx="10" hasCustomPrompt="1"/>
          </p:nvPr>
        </p:nvSpPr>
        <p:spPr>
          <a:xfrm>
            <a:off x="515939" y="896938"/>
            <a:ext cx="11341098" cy="409575"/>
          </a:xfrm>
        </p:spPr>
        <p:txBody>
          <a:bodyPr lIns="0">
            <a:noAutofit/>
          </a:bodyPr>
          <a:lstStyle>
            <a:lvl1pPr marL="0" indent="0">
              <a:buNone/>
              <a:defRPr sz="1800">
                <a:solidFill>
                  <a:schemeClr val="bg2"/>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GB" dirty="0"/>
              <a:t>Click to enter subtitle </a:t>
            </a:r>
            <a:endParaRPr lang="en-US" dirty="0"/>
          </a:p>
        </p:txBody>
      </p:sp>
    </p:spTree>
    <p:extLst>
      <p:ext uri="{BB962C8B-B14F-4D97-AF65-F5344CB8AC3E}">
        <p14:creationId xmlns:p14="http://schemas.microsoft.com/office/powerpoint/2010/main" val="6613191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Cover">
    <p:bg>
      <p:bgPr>
        <a:gradFill>
          <a:gsLst>
            <a:gs pos="92000">
              <a:schemeClr val="accent4">
                <a:lumMod val="95000"/>
                <a:lumOff val="5000"/>
              </a:schemeClr>
            </a:gs>
            <a:gs pos="37000">
              <a:schemeClr val="accent4">
                <a:lumMod val="60000"/>
              </a:schemeClr>
            </a:gs>
          </a:gsLst>
          <a:lin ang="18900000" scaled="1"/>
        </a:gradFill>
        <a:effectLst/>
      </p:bgPr>
    </p:bg>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id="{DCD8A48D-380F-35E5-5803-DC6BD892C44F}"/>
              </a:ext>
            </a:extLst>
          </p:cNvPr>
          <p:cNvPicPr>
            <a:picLocks noChangeAspect="1"/>
          </p:cNvPicPr>
          <p:nvPr userDrawn="1"/>
        </p:nvPicPr>
        <p:blipFill>
          <a:blip r:embed="rId2"/>
          <a:srcRect l="4" r="4"/>
          <a:stretch/>
        </p:blipFill>
        <p:spPr>
          <a:xfrm>
            <a:off x="3255863" y="-2252572"/>
            <a:ext cx="11767915" cy="9423574"/>
          </a:xfrm>
          <a:prstGeom prst="rect">
            <a:avLst/>
          </a:prstGeom>
        </p:spPr>
      </p:pic>
      <p:cxnSp>
        <p:nvCxnSpPr>
          <p:cNvPr id="4" name="Straight Connector 3">
            <a:extLst>
              <a:ext uri="{FF2B5EF4-FFF2-40B4-BE49-F238E27FC236}">
                <a16:creationId xmlns:a16="http://schemas.microsoft.com/office/drawing/2014/main" id="{B5CC64A8-561F-4C3D-9FC1-5A090443C38F}"/>
              </a:ext>
            </a:extLst>
          </p:cNvPr>
          <p:cNvCxnSpPr>
            <a:cxnSpLocks/>
          </p:cNvCxnSpPr>
          <p:nvPr userDrawn="1"/>
        </p:nvCxnSpPr>
        <p:spPr>
          <a:xfrm>
            <a:off x="654959" y="5031329"/>
            <a:ext cx="872581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B628EBEE-EF6D-6FB6-47CD-A2841F471105}"/>
              </a:ext>
            </a:extLst>
          </p:cNvPr>
          <p:cNvCxnSpPr>
            <a:cxnSpLocks/>
          </p:cNvCxnSpPr>
          <p:nvPr userDrawn="1"/>
        </p:nvCxnSpPr>
        <p:spPr>
          <a:xfrm>
            <a:off x="11896725" y="5284694"/>
            <a:ext cx="31320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7" name="Text Placeholder 9">
            <a:extLst>
              <a:ext uri="{FF2B5EF4-FFF2-40B4-BE49-F238E27FC236}">
                <a16:creationId xmlns:a16="http://schemas.microsoft.com/office/drawing/2014/main" id="{CE353858-F024-7CD3-0BE1-CEF9487EC8A5}"/>
              </a:ext>
            </a:extLst>
          </p:cNvPr>
          <p:cNvSpPr>
            <a:spLocks noGrp="1"/>
          </p:cNvSpPr>
          <p:nvPr>
            <p:ph type="body" sz="quarter" idx="10" hasCustomPrompt="1"/>
          </p:nvPr>
        </p:nvSpPr>
        <p:spPr>
          <a:xfrm>
            <a:off x="654920" y="3085340"/>
            <a:ext cx="8725854" cy="1484657"/>
          </a:xfrm>
        </p:spPr>
        <p:txBody>
          <a:bodyPr lIns="0" anchor="b">
            <a:noAutofit/>
          </a:bodyPr>
          <a:lstStyle>
            <a:lvl1pPr marL="0" indent="0">
              <a:buNone/>
              <a:defRPr sz="3200" b="1" i="0">
                <a:solidFill>
                  <a:schemeClr val="accent2"/>
                </a:solidFill>
                <a:latin typeface="Figtree Black" pitchFamily="2" charset="0"/>
              </a:defRPr>
            </a:lvl1pPr>
            <a:lvl2pPr>
              <a:defRPr sz="6000">
                <a:solidFill>
                  <a:srgbClr val="FFFFFF"/>
                </a:solidFill>
              </a:defRPr>
            </a:lvl2pPr>
            <a:lvl3pPr>
              <a:defRPr sz="6000">
                <a:solidFill>
                  <a:srgbClr val="FFFFFF"/>
                </a:solidFill>
              </a:defRPr>
            </a:lvl3pPr>
            <a:lvl4pPr>
              <a:defRPr sz="6000">
                <a:solidFill>
                  <a:srgbClr val="FFFFFF"/>
                </a:solidFill>
              </a:defRPr>
            </a:lvl4pPr>
            <a:lvl5pPr>
              <a:defRPr sz="6000">
                <a:solidFill>
                  <a:srgbClr val="FFFFFF"/>
                </a:solidFill>
              </a:defRPr>
            </a:lvl5pPr>
          </a:lstStyle>
          <a:p>
            <a:pPr lvl="0"/>
            <a:r>
              <a:rPr lang="en-GB"/>
              <a:t>Insert Title here</a:t>
            </a:r>
            <a:endParaRPr lang="en-US"/>
          </a:p>
        </p:txBody>
      </p:sp>
      <p:sp>
        <p:nvSpPr>
          <p:cNvPr id="8" name="Text Placeholder 9">
            <a:extLst>
              <a:ext uri="{FF2B5EF4-FFF2-40B4-BE49-F238E27FC236}">
                <a16:creationId xmlns:a16="http://schemas.microsoft.com/office/drawing/2014/main" id="{A21EA421-4EA8-DAE1-29A1-D95B1DC40EA4}"/>
              </a:ext>
            </a:extLst>
          </p:cNvPr>
          <p:cNvSpPr>
            <a:spLocks noGrp="1"/>
          </p:cNvSpPr>
          <p:nvPr>
            <p:ph type="body" sz="quarter" idx="11" hasCustomPrompt="1"/>
          </p:nvPr>
        </p:nvSpPr>
        <p:spPr>
          <a:xfrm>
            <a:off x="654921" y="4475039"/>
            <a:ext cx="8725854" cy="492016"/>
          </a:xfrm>
        </p:spPr>
        <p:txBody>
          <a:bodyPr lIns="0" anchor="t">
            <a:noAutofit/>
          </a:bodyPr>
          <a:lstStyle>
            <a:lvl1pPr marL="0" indent="0">
              <a:buNone/>
              <a:defRPr sz="2400" b="1" i="0">
                <a:solidFill>
                  <a:schemeClr val="accent6"/>
                </a:solidFill>
                <a:latin typeface="Figtree Black" pitchFamily="2" charset="0"/>
              </a:defRPr>
            </a:lvl1pPr>
            <a:lvl2pPr>
              <a:defRPr sz="6000">
                <a:solidFill>
                  <a:srgbClr val="FFFFFF"/>
                </a:solidFill>
              </a:defRPr>
            </a:lvl2pPr>
            <a:lvl3pPr>
              <a:defRPr sz="6000">
                <a:solidFill>
                  <a:srgbClr val="FFFFFF"/>
                </a:solidFill>
              </a:defRPr>
            </a:lvl3pPr>
            <a:lvl4pPr>
              <a:defRPr sz="6000">
                <a:solidFill>
                  <a:srgbClr val="FFFFFF"/>
                </a:solidFill>
              </a:defRPr>
            </a:lvl4pPr>
            <a:lvl5pPr>
              <a:defRPr sz="6000">
                <a:solidFill>
                  <a:srgbClr val="FFFFFF"/>
                </a:solidFill>
              </a:defRPr>
            </a:lvl5pPr>
          </a:lstStyle>
          <a:p>
            <a:pPr lvl="0"/>
            <a:r>
              <a:rPr lang="en-GB"/>
              <a:t>Insert subtitle</a:t>
            </a:r>
            <a:endParaRPr lang="en-US"/>
          </a:p>
        </p:txBody>
      </p:sp>
      <p:sp>
        <p:nvSpPr>
          <p:cNvPr id="10" name="Text Placeholder 9">
            <a:extLst>
              <a:ext uri="{FF2B5EF4-FFF2-40B4-BE49-F238E27FC236}">
                <a16:creationId xmlns:a16="http://schemas.microsoft.com/office/drawing/2014/main" id="{FB7CD255-AAD2-755D-D0F2-BB34F0BCD26F}"/>
              </a:ext>
            </a:extLst>
          </p:cNvPr>
          <p:cNvSpPr>
            <a:spLocks noGrp="1"/>
          </p:cNvSpPr>
          <p:nvPr>
            <p:ph type="body" sz="quarter" idx="12" hasCustomPrompt="1"/>
          </p:nvPr>
        </p:nvSpPr>
        <p:spPr>
          <a:xfrm>
            <a:off x="654920" y="6260605"/>
            <a:ext cx="3776349" cy="297458"/>
          </a:xfrm>
        </p:spPr>
        <p:txBody>
          <a:bodyPr anchor="t">
            <a:noAutofit/>
          </a:bodyPr>
          <a:lstStyle>
            <a:lvl1pPr marL="0" indent="0">
              <a:buNone/>
              <a:defRPr sz="1400" b="0" i="0">
                <a:solidFill>
                  <a:schemeClr val="tx2"/>
                </a:solidFill>
                <a:latin typeface="Figtree" pitchFamily="2" charset="0"/>
              </a:defRPr>
            </a:lvl1pPr>
            <a:lvl2pPr>
              <a:defRPr sz="6000">
                <a:solidFill>
                  <a:srgbClr val="FFFFFF"/>
                </a:solidFill>
              </a:defRPr>
            </a:lvl2pPr>
            <a:lvl3pPr>
              <a:defRPr sz="6000">
                <a:solidFill>
                  <a:srgbClr val="FFFFFF"/>
                </a:solidFill>
              </a:defRPr>
            </a:lvl3pPr>
            <a:lvl4pPr>
              <a:defRPr sz="6000">
                <a:solidFill>
                  <a:srgbClr val="FFFFFF"/>
                </a:solidFill>
              </a:defRPr>
            </a:lvl4pPr>
            <a:lvl5pPr>
              <a:defRPr sz="6000">
                <a:solidFill>
                  <a:srgbClr val="FFFFFF"/>
                </a:solidFill>
              </a:defRPr>
            </a:lvl5pPr>
          </a:lstStyle>
          <a:p>
            <a:pPr lvl="0"/>
            <a:r>
              <a:rPr lang="en-GB"/>
              <a:t>Date</a:t>
            </a:r>
            <a:endParaRPr lang="en-US"/>
          </a:p>
        </p:txBody>
      </p:sp>
      <p:sp>
        <p:nvSpPr>
          <p:cNvPr id="11" name="Text Placeholder 9">
            <a:extLst>
              <a:ext uri="{FF2B5EF4-FFF2-40B4-BE49-F238E27FC236}">
                <a16:creationId xmlns:a16="http://schemas.microsoft.com/office/drawing/2014/main" id="{81CAD08A-9E25-D942-F3FE-F517AC039D14}"/>
              </a:ext>
            </a:extLst>
          </p:cNvPr>
          <p:cNvSpPr>
            <a:spLocks noGrp="1"/>
          </p:cNvSpPr>
          <p:nvPr>
            <p:ph type="body" sz="quarter" idx="13" hasCustomPrompt="1"/>
          </p:nvPr>
        </p:nvSpPr>
        <p:spPr>
          <a:xfrm>
            <a:off x="654921" y="5038686"/>
            <a:ext cx="8725854" cy="492016"/>
          </a:xfrm>
        </p:spPr>
        <p:txBody>
          <a:bodyPr lIns="0" anchor="t">
            <a:noAutofit/>
          </a:bodyPr>
          <a:lstStyle>
            <a:lvl1pPr marL="0" indent="0">
              <a:buNone/>
              <a:defRPr sz="1400" b="1" i="0">
                <a:solidFill>
                  <a:schemeClr val="tx1"/>
                </a:solidFill>
                <a:latin typeface="Figtree" pitchFamily="2" charset="0"/>
              </a:defRPr>
            </a:lvl1pPr>
            <a:lvl2pPr>
              <a:defRPr sz="6000">
                <a:solidFill>
                  <a:srgbClr val="FFFFFF"/>
                </a:solidFill>
              </a:defRPr>
            </a:lvl2pPr>
            <a:lvl3pPr>
              <a:defRPr sz="6000">
                <a:solidFill>
                  <a:srgbClr val="FFFFFF"/>
                </a:solidFill>
              </a:defRPr>
            </a:lvl3pPr>
            <a:lvl4pPr>
              <a:defRPr sz="6000">
                <a:solidFill>
                  <a:srgbClr val="FFFFFF"/>
                </a:solidFill>
              </a:defRPr>
            </a:lvl4pPr>
            <a:lvl5pPr>
              <a:defRPr sz="6000">
                <a:solidFill>
                  <a:srgbClr val="FFFFFF"/>
                </a:solidFill>
              </a:defRPr>
            </a:lvl5pPr>
          </a:lstStyle>
          <a:p>
            <a:pPr lvl="0"/>
            <a:r>
              <a:rPr lang="en-GB"/>
              <a:t>Name Surname </a:t>
            </a:r>
            <a:endParaRPr lang="en-US"/>
          </a:p>
        </p:txBody>
      </p:sp>
      <p:grpSp>
        <p:nvGrpSpPr>
          <p:cNvPr id="20" name="Group 19">
            <a:extLst>
              <a:ext uri="{FF2B5EF4-FFF2-40B4-BE49-F238E27FC236}">
                <a16:creationId xmlns:a16="http://schemas.microsoft.com/office/drawing/2014/main" id="{FA89AD5D-41D3-BFED-FBDF-BAF9BABD63F7}"/>
              </a:ext>
            </a:extLst>
          </p:cNvPr>
          <p:cNvGrpSpPr/>
          <p:nvPr userDrawn="1"/>
        </p:nvGrpSpPr>
        <p:grpSpPr>
          <a:xfrm>
            <a:off x="637030" y="232882"/>
            <a:ext cx="8801862" cy="556712"/>
            <a:chOff x="637030" y="232882"/>
            <a:chExt cx="8801862" cy="556712"/>
          </a:xfrm>
        </p:grpSpPr>
        <p:pic>
          <p:nvPicPr>
            <p:cNvPr id="21" name="Picture 20">
              <a:extLst>
                <a:ext uri="{FF2B5EF4-FFF2-40B4-BE49-F238E27FC236}">
                  <a16:creationId xmlns:a16="http://schemas.microsoft.com/office/drawing/2014/main" id="{3A664A4F-B7AE-2E32-927D-057B48CCFBEB}"/>
                </a:ext>
              </a:extLst>
            </p:cNvPr>
            <p:cNvPicPr>
              <a:picLocks noChangeAspect="1"/>
            </p:cNvPicPr>
            <p:nvPr userDrawn="1"/>
          </p:nvPicPr>
          <p:blipFill>
            <a:blip r:embed="rId3"/>
            <a:srcRect/>
            <a:stretch/>
          </p:blipFill>
          <p:spPr>
            <a:xfrm>
              <a:off x="660539" y="232882"/>
              <a:ext cx="1328935" cy="285125"/>
            </a:xfrm>
            <a:prstGeom prst="rect">
              <a:avLst/>
            </a:prstGeom>
          </p:spPr>
        </p:pic>
        <p:sp>
          <p:nvSpPr>
            <p:cNvPr id="22" name="Title 3">
              <a:extLst>
                <a:ext uri="{FF2B5EF4-FFF2-40B4-BE49-F238E27FC236}">
                  <a16:creationId xmlns:a16="http://schemas.microsoft.com/office/drawing/2014/main" id="{D59274E3-8D3C-E445-3442-2C6F0623C9BF}"/>
                </a:ext>
              </a:extLst>
            </p:cNvPr>
            <p:cNvSpPr txBox="1">
              <a:spLocks/>
            </p:cNvSpPr>
            <p:nvPr userDrawn="1"/>
          </p:nvSpPr>
          <p:spPr>
            <a:xfrm>
              <a:off x="637030" y="558436"/>
              <a:ext cx="8801862" cy="231158"/>
            </a:xfrm>
            <a:prstGeom prst="rect">
              <a:avLst/>
            </a:prstGeom>
          </p:spPr>
          <p:txBody>
            <a:bodyPr vert="horz" lIns="0" tIns="45720" rIns="91440" bIns="45720" rtlCol="0" anchor="b">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en-US" sz="1100">
                  <a:solidFill>
                    <a:schemeClr val="tx2"/>
                  </a:solidFill>
                  <a:latin typeface="Figtree Light" pitchFamily="2" charset="0"/>
                </a:rPr>
                <a:t>Augmenting Human Intelligence </a:t>
              </a:r>
            </a:p>
          </p:txBody>
        </p:sp>
      </p:grpSp>
      <p:grpSp>
        <p:nvGrpSpPr>
          <p:cNvPr id="3" name="Group 2">
            <a:extLst>
              <a:ext uri="{FF2B5EF4-FFF2-40B4-BE49-F238E27FC236}">
                <a16:creationId xmlns:a16="http://schemas.microsoft.com/office/drawing/2014/main" id="{61E8EF71-99E5-0672-0EA2-5C4AE9F423E1}"/>
              </a:ext>
            </a:extLst>
          </p:cNvPr>
          <p:cNvGrpSpPr/>
          <p:nvPr userDrawn="1"/>
        </p:nvGrpSpPr>
        <p:grpSpPr>
          <a:xfrm>
            <a:off x="637030" y="1394733"/>
            <a:ext cx="3544552" cy="1554613"/>
            <a:chOff x="637030" y="1394733"/>
            <a:chExt cx="3544552" cy="1554613"/>
          </a:xfrm>
        </p:grpSpPr>
        <p:pic>
          <p:nvPicPr>
            <p:cNvPr id="24" name="Picture 23">
              <a:extLst>
                <a:ext uri="{FF2B5EF4-FFF2-40B4-BE49-F238E27FC236}">
                  <a16:creationId xmlns:a16="http://schemas.microsoft.com/office/drawing/2014/main" id="{F880C677-37C1-3565-FBC4-46530635B9F4}"/>
                </a:ext>
              </a:extLst>
            </p:cNvPr>
            <p:cNvPicPr>
              <a:picLocks noChangeAspect="1"/>
            </p:cNvPicPr>
            <p:nvPr userDrawn="1"/>
          </p:nvPicPr>
          <p:blipFill>
            <a:blip r:embed="rId4"/>
            <a:srcRect l="26743" t="-1523" r="39720" b="42812"/>
            <a:stretch>
              <a:fillRect/>
            </a:stretch>
          </p:blipFill>
          <p:spPr>
            <a:xfrm>
              <a:off x="1584960" y="1394733"/>
              <a:ext cx="1188720" cy="894770"/>
            </a:xfrm>
            <a:prstGeom prst="rect">
              <a:avLst/>
            </a:prstGeom>
          </p:spPr>
        </p:pic>
        <p:pic>
          <p:nvPicPr>
            <p:cNvPr id="2" name="Picture 1">
              <a:extLst>
                <a:ext uri="{FF2B5EF4-FFF2-40B4-BE49-F238E27FC236}">
                  <a16:creationId xmlns:a16="http://schemas.microsoft.com/office/drawing/2014/main" id="{D5E8422D-9B7F-18C0-9722-363390C783C8}"/>
                </a:ext>
              </a:extLst>
            </p:cNvPr>
            <p:cNvPicPr>
              <a:picLocks noChangeAspect="1"/>
            </p:cNvPicPr>
            <p:nvPr userDrawn="1"/>
          </p:nvPicPr>
          <p:blipFill>
            <a:blip r:embed="rId5"/>
            <a:stretch>
              <a:fillRect/>
            </a:stretch>
          </p:blipFill>
          <p:spPr>
            <a:xfrm>
              <a:off x="637030" y="2154148"/>
              <a:ext cx="3544552" cy="795198"/>
            </a:xfrm>
            <a:prstGeom prst="rect">
              <a:avLst/>
            </a:prstGeom>
          </p:spPr>
        </p:pic>
      </p:grpSp>
    </p:spTree>
    <p:extLst>
      <p:ext uri="{BB962C8B-B14F-4D97-AF65-F5344CB8AC3E}">
        <p14:creationId xmlns:p14="http://schemas.microsoft.com/office/powerpoint/2010/main" val="51633297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reak Page">
    <p:bg>
      <p:bgPr>
        <a:gradFill>
          <a:gsLst>
            <a:gs pos="92000">
              <a:schemeClr val="accent4">
                <a:lumMod val="95000"/>
                <a:lumOff val="5000"/>
              </a:schemeClr>
            </a:gs>
            <a:gs pos="37000">
              <a:schemeClr val="accent4">
                <a:lumMod val="60000"/>
              </a:schemeClr>
            </a:gs>
          </a:gsLst>
          <a:lin ang="18900000" scaled="1"/>
        </a:gra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95EFCEC-5EFD-67F7-C039-94D5ABD2A840}"/>
              </a:ext>
            </a:extLst>
          </p:cNvPr>
          <p:cNvPicPr>
            <a:picLocks noChangeAspect="1"/>
          </p:cNvPicPr>
          <p:nvPr userDrawn="1"/>
        </p:nvPicPr>
        <p:blipFill>
          <a:blip r:embed="rId2">
            <a:alphaModFix amt="25000"/>
          </a:blip>
          <a:stretch>
            <a:fillRect/>
          </a:stretch>
        </p:blipFill>
        <p:spPr>
          <a:xfrm>
            <a:off x="3277257" y="-2325179"/>
            <a:ext cx="11254165" cy="9454307"/>
          </a:xfrm>
          <a:prstGeom prst="rect">
            <a:avLst/>
          </a:prstGeom>
        </p:spPr>
      </p:pic>
      <p:cxnSp>
        <p:nvCxnSpPr>
          <p:cNvPr id="3" name="Straight Connector 2">
            <a:extLst>
              <a:ext uri="{FF2B5EF4-FFF2-40B4-BE49-F238E27FC236}">
                <a16:creationId xmlns:a16="http://schemas.microsoft.com/office/drawing/2014/main" id="{FC589060-3BFF-58AE-DED6-AB371DD6A7F6}"/>
              </a:ext>
            </a:extLst>
          </p:cNvPr>
          <p:cNvCxnSpPr>
            <a:cxnSpLocks/>
          </p:cNvCxnSpPr>
          <p:nvPr userDrawn="1"/>
        </p:nvCxnSpPr>
        <p:spPr>
          <a:xfrm>
            <a:off x="654959" y="4639328"/>
            <a:ext cx="8189004"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44902D7F-015B-D24F-976B-2C64F752AE05}"/>
              </a:ext>
            </a:extLst>
          </p:cNvPr>
          <p:cNvCxnSpPr>
            <a:cxnSpLocks/>
          </p:cNvCxnSpPr>
          <p:nvPr userDrawn="1"/>
        </p:nvCxnSpPr>
        <p:spPr>
          <a:xfrm>
            <a:off x="11896725" y="5284694"/>
            <a:ext cx="31320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55D84082-7706-6DB2-DFEB-05DA5C007DAD}"/>
              </a:ext>
            </a:extLst>
          </p:cNvPr>
          <p:cNvPicPr>
            <a:picLocks noChangeAspect="1"/>
          </p:cNvPicPr>
          <p:nvPr userDrawn="1"/>
        </p:nvPicPr>
        <p:blipFill>
          <a:blip r:embed="rId3"/>
          <a:srcRect/>
          <a:stretch/>
        </p:blipFill>
        <p:spPr>
          <a:xfrm>
            <a:off x="654959" y="232882"/>
            <a:ext cx="1340096" cy="285126"/>
          </a:xfrm>
          <a:prstGeom prst="rect">
            <a:avLst/>
          </a:prstGeom>
        </p:spPr>
      </p:pic>
      <p:sp>
        <p:nvSpPr>
          <p:cNvPr id="8" name="Title 3">
            <a:extLst>
              <a:ext uri="{FF2B5EF4-FFF2-40B4-BE49-F238E27FC236}">
                <a16:creationId xmlns:a16="http://schemas.microsoft.com/office/drawing/2014/main" id="{72568002-EE79-79A5-E084-5F85AC2D808F}"/>
              </a:ext>
            </a:extLst>
          </p:cNvPr>
          <p:cNvSpPr txBox="1">
            <a:spLocks/>
          </p:cNvSpPr>
          <p:nvPr userDrawn="1"/>
        </p:nvSpPr>
        <p:spPr>
          <a:xfrm>
            <a:off x="2107053" y="360290"/>
            <a:ext cx="8801862" cy="231158"/>
          </a:xfrm>
          <a:prstGeom prst="rect">
            <a:avLst/>
          </a:prstGeom>
        </p:spPr>
        <p:txBody>
          <a:bodyPr vert="horz" lIns="0" tIns="45720" rIns="91440" bIns="45720" rtlCol="0" anchor="b">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en-US" sz="1100">
                <a:solidFill>
                  <a:schemeClr val="tx2"/>
                </a:solidFill>
                <a:latin typeface="Figtree Light" pitchFamily="2" charset="0"/>
              </a:rPr>
              <a:t>Augmenting Human Intelligence </a:t>
            </a:r>
          </a:p>
        </p:txBody>
      </p:sp>
      <p:sp>
        <p:nvSpPr>
          <p:cNvPr id="10" name="Text Placeholder 9">
            <a:extLst>
              <a:ext uri="{FF2B5EF4-FFF2-40B4-BE49-F238E27FC236}">
                <a16:creationId xmlns:a16="http://schemas.microsoft.com/office/drawing/2014/main" id="{6F57A991-1690-9315-2F0A-FAB2702682F4}"/>
              </a:ext>
            </a:extLst>
          </p:cNvPr>
          <p:cNvSpPr>
            <a:spLocks noGrp="1"/>
          </p:cNvSpPr>
          <p:nvPr>
            <p:ph type="body" sz="quarter" idx="10" hasCustomPrompt="1"/>
          </p:nvPr>
        </p:nvSpPr>
        <p:spPr>
          <a:xfrm>
            <a:off x="514550" y="1714500"/>
            <a:ext cx="8329413" cy="2924825"/>
          </a:xfrm>
        </p:spPr>
        <p:txBody>
          <a:bodyPr anchor="b">
            <a:noAutofit/>
          </a:bodyPr>
          <a:lstStyle>
            <a:lvl1pPr marL="0" indent="0">
              <a:buNone/>
              <a:defRPr sz="4800" b="1" i="0">
                <a:solidFill>
                  <a:srgbClr val="FFFFFF"/>
                </a:solidFill>
                <a:latin typeface="Figtree Black" pitchFamily="2" charset="0"/>
              </a:defRPr>
            </a:lvl1pPr>
            <a:lvl2pPr>
              <a:defRPr sz="6000">
                <a:solidFill>
                  <a:srgbClr val="FFFFFF"/>
                </a:solidFill>
              </a:defRPr>
            </a:lvl2pPr>
            <a:lvl3pPr>
              <a:defRPr sz="6000">
                <a:solidFill>
                  <a:srgbClr val="FFFFFF"/>
                </a:solidFill>
              </a:defRPr>
            </a:lvl3pPr>
            <a:lvl4pPr>
              <a:defRPr sz="6000">
                <a:solidFill>
                  <a:srgbClr val="FFFFFF"/>
                </a:solidFill>
              </a:defRPr>
            </a:lvl4pPr>
            <a:lvl5pPr>
              <a:defRPr sz="6000">
                <a:solidFill>
                  <a:srgbClr val="FFFFFF"/>
                </a:solidFill>
              </a:defRPr>
            </a:lvl5pPr>
          </a:lstStyle>
          <a:p>
            <a:pPr lvl="0"/>
            <a:r>
              <a:rPr lang="en-GB"/>
              <a:t>Insert Section title</a:t>
            </a:r>
            <a:endParaRPr lang="en-US"/>
          </a:p>
        </p:txBody>
      </p:sp>
      <p:sp>
        <p:nvSpPr>
          <p:cNvPr id="11" name="Text Placeholder 9">
            <a:extLst>
              <a:ext uri="{FF2B5EF4-FFF2-40B4-BE49-F238E27FC236}">
                <a16:creationId xmlns:a16="http://schemas.microsoft.com/office/drawing/2014/main" id="{B4BD3C80-A9D8-9103-6870-A09302E04C32}"/>
              </a:ext>
            </a:extLst>
          </p:cNvPr>
          <p:cNvSpPr>
            <a:spLocks noGrp="1"/>
          </p:cNvSpPr>
          <p:nvPr>
            <p:ph type="body" sz="quarter" idx="11" hasCustomPrompt="1"/>
          </p:nvPr>
        </p:nvSpPr>
        <p:spPr>
          <a:xfrm>
            <a:off x="514550" y="4802559"/>
            <a:ext cx="8329413" cy="2924825"/>
          </a:xfrm>
        </p:spPr>
        <p:txBody>
          <a:bodyPr anchor="t">
            <a:noAutofit/>
          </a:bodyPr>
          <a:lstStyle>
            <a:lvl1pPr marL="0" indent="0">
              <a:buNone/>
              <a:defRPr sz="2000" b="0" i="0">
                <a:solidFill>
                  <a:schemeClr val="tx2"/>
                </a:solidFill>
                <a:latin typeface="Figtree" pitchFamily="2" charset="0"/>
              </a:defRPr>
            </a:lvl1pPr>
            <a:lvl2pPr>
              <a:defRPr sz="6000">
                <a:solidFill>
                  <a:srgbClr val="FFFFFF"/>
                </a:solidFill>
              </a:defRPr>
            </a:lvl2pPr>
            <a:lvl3pPr>
              <a:defRPr sz="6000">
                <a:solidFill>
                  <a:srgbClr val="FFFFFF"/>
                </a:solidFill>
              </a:defRPr>
            </a:lvl3pPr>
            <a:lvl4pPr>
              <a:defRPr sz="6000">
                <a:solidFill>
                  <a:srgbClr val="FFFFFF"/>
                </a:solidFill>
              </a:defRPr>
            </a:lvl4pPr>
            <a:lvl5pPr>
              <a:defRPr sz="6000">
                <a:solidFill>
                  <a:srgbClr val="FFFFFF"/>
                </a:solidFill>
              </a:defRPr>
            </a:lvl5pPr>
          </a:lstStyle>
          <a:p>
            <a:pPr lvl="0"/>
            <a:r>
              <a:rPr lang="en-GB"/>
              <a:t>Insert Section Subtitle</a:t>
            </a:r>
            <a:endParaRPr lang="en-US"/>
          </a:p>
        </p:txBody>
      </p:sp>
    </p:spTree>
    <p:extLst>
      <p:ext uri="{BB962C8B-B14F-4D97-AF65-F5344CB8AC3E}">
        <p14:creationId xmlns:p14="http://schemas.microsoft.com/office/powerpoint/2010/main" val="310872638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Ribbon Blank">
    <p:bg>
      <p:bgPr>
        <a:gradFill>
          <a:gsLst>
            <a:gs pos="92000">
              <a:schemeClr val="accent4">
                <a:lumMod val="95000"/>
                <a:lumOff val="5000"/>
              </a:schemeClr>
            </a:gs>
            <a:gs pos="37000">
              <a:schemeClr val="accent4">
                <a:lumMod val="60000"/>
              </a:schemeClr>
            </a:gs>
          </a:gsLst>
          <a:lin ang="18900000" scaled="1"/>
        </a:gradFill>
        <a:effectLst/>
      </p:bgPr>
    </p:bg>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47EEAFD4-47B2-89B1-F0D6-3A08605F93D2}"/>
              </a:ext>
            </a:extLst>
          </p:cNvPr>
          <p:cNvSpPr txBox="1">
            <a:spLocks/>
          </p:cNvSpPr>
          <p:nvPr userDrawn="1"/>
        </p:nvSpPr>
        <p:spPr>
          <a:xfrm>
            <a:off x="11525695" y="6398878"/>
            <a:ext cx="529856" cy="278366"/>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BDB36A4D-1EED-4D86-AD92-A842CBA9A51E}" type="slidenum">
              <a:rPr lang="en-US" sz="1000" b="1" smtClean="0"/>
              <a:pPr algn="r"/>
              <a:t>‹#›</a:t>
            </a:fld>
            <a:endParaRPr lang="en-US" sz="1000" b="1"/>
          </a:p>
        </p:txBody>
      </p:sp>
      <p:sp>
        <p:nvSpPr>
          <p:cNvPr id="3" name="Slide Number Placeholder 1">
            <a:extLst>
              <a:ext uri="{FF2B5EF4-FFF2-40B4-BE49-F238E27FC236}">
                <a16:creationId xmlns:a16="http://schemas.microsoft.com/office/drawing/2014/main" id="{85E932BF-6289-844A-7190-21099C7DC012}"/>
              </a:ext>
            </a:extLst>
          </p:cNvPr>
          <p:cNvSpPr txBox="1">
            <a:spLocks/>
          </p:cNvSpPr>
          <p:nvPr userDrawn="1"/>
        </p:nvSpPr>
        <p:spPr>
          <a:xfrm>
            <a:off x="11271911" y="6567599"/>
            <a:ext cx="679173" cy="278366"/>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BDB36A4D-1EED-4D86-AD92-A842CBA9A51E}" type="slidenum">
              <a:rPr lang="en-US" sz="1000" b="1" smtClean="0">
                <a:solidFill>
                  <a:schemeClr val="bg1"/>
                </a:solidFill>
                <a:latin typeface="Figtree" pitchFamily="2" charset="0"/>
              </a:rPr>
              <a:pPr algn="r"/>
              <a:t>‹#›</a:t>
            </a:fld>
            <a:endParaRPr lang="en-US" sz="1000" b="1">
              <a:solidFill>
                <a:schemeClr val="bg1"/>
              </a:solidFill>
              <a:latin typeface="Figtree" pitchFamily="2" charset="0"/>
            </a:endParaRPr>
          </a:p>
        </p:txBody>
      </p:sp>
      <p:sp>
        <p:nvSpPr>
          <p:cNvPr id="5" name="TextBox 4">
            <a:extLst>
              <a:ext uri="{FF2B5EF4-FFF2-40B4-BE49-F238E27FC236}">
                <a16:creationId xmlns:a16="http://schemas.microsoft.com/office/drawing/2014/main" id="{5BBA0321-06D7-1169-CFD6-FCEA5D94D73E}"/>
              </a:ext>
            </a:extLst>
          </p:cNvPr>
          <p:cNvSpPr txBox="1"/>
          <p:nvPr userDrawn="1"/>
        </p:nvSpPr>
        <p:spPr>
          <a:xfrm>
            <a:off x="9388050" y="6552541"/>
            <a:ext cx="2223447" cy="261610"/>
          </a:xfrm>
          <a:prstGeom prst="rect">
            <a:avLst/>
          </a:prstGeom>
          <a:noFill/>
        </p:spPr>
        <p:txBody>
          <a:bodyPr wrap="square" rtlCol="0">
            <a:spAutoFit/>
          </a:bodyPr>
          <a:lstStyle/>
          <a:p>
            <a:pPr algn="r"/>
            <a:r>
              <a:rPr lang="en-US" sz="1050" err="1">
                <a:solidFill>
                  <a:schemeClr val="accent4">
                    <a:lumMod val="60000"/>
                    <a:lumOff val="40000"/>
                  </a:schemeClr>
                </a:solidFill>
                <a:latin typeface="Figtree" pitchFamily="2" charset="0"/>
              </a:rPr>
              <a:t>www.i-genie.ai</a:t>
            </a:r>
            <a:endParaRPr lang="en-US" sz="1050">
              <a:solidFill>
                <a:schemeClr val="accent4">
                  <a:lumMod val="60000"/>
                  <a:lumOff val="40000"/>
                </a:schemeClr>
              </a:solidFill>
              <a:latin typeface="Figtree" pitchFamily="2" charset="0"/>
            </a:endParaRPr>
          </a:p>
        </p:txBody>
      </p:sp>
      <p:grpSp>
        <p:nvGrpSpPr>
          <p:cNvPr id="6" name="Group 5">
            <a:extLst>
              <a:ext uri="{FF2B5EF4-FFF2-40B4-BE49-F238E27FC236}">
                <a16:creationId xmlns:a16="http://schemas.microsoft.com/office/drawing/2014/main" id="{477B31C0-A851-F830-23FC-06B007E24A9F}"/>
              </a:ext>
            </a:extLst>
          </p:cNvPr>
          <p:cNvGrpSpPr/>
          <p:nvPr userDrawn="1"/>
        </p:nvGrpSpPr>
        <p:grpSpPr>
          <a:xfrm>
            <a:off x="-8964" y="-447683"/>
            <a:ext cx="12397957" cy="749957"/>
            <a:chOff x="-8964" y="-447683"/>
            <a:chExt cx="12397957" cy="749957"/>
          </a:xfrm>
        </p:grpSpPr>
        <p:sp>
          <p:nvSpPr>
            <p:cNvPr id="7" name="Rectangle 6">
              <a:extLst>
                <a:ext uri="{FF2B5EF4-FFF2-40B4-BE49-F238E27FC236}">
                  <a16:creationId xmlns:a16="http://schemas.microsoft.com/office/drawing/2014/main" id="{D02720E9-B89D-A762-A300-2F46F0E45F53}"/>
                </a:ext>
              </a:extLst>
            </p:cNvPr>
            <p:cNvSpPr/>
            <p:nvPr/>
          </p:nvSpPr>
          <p:spPr>
            <a:xfrm>
              <a:off x="-8964" y="0"/>
              <a:ext cx="12200964" cy="288000"/>
            </a:xfrm>
            <a:prstGeom prst="rect">
              <a:avLst/>
            </a:prstGeom>
            <a:solidFill>
              <a:schemeClr val="tx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Figtree" pitchFamily="2" charset="0"/>
              </a:endParaRPr>
            </a:p>
          </p:txBody>
        </p:sp>
        <p:pic>
          <p:nvPicPr>
            <p:cNvPr id="8" name="Picture 7">
              <a:extLst>
                <a:ext uri="{FF2B5EF4-FFF2-40B4-BE49-F238E27FC236}">
                  <a16:creationId xmlns:a16="http://schemas.microsoft.com/office/drawing/2014/main" id="{AA70F07B-FAE8-DCCA-4F30-9D0C12036062}"/>
                </a:ext>
              </a:extLst>
            </p:cNvPr>
            <p:cNvPicPr>
              <a:picLocks noChangeAspect="1"/>
            </p:cNvPicPr>
            <p:nvPr userDrawn="1"/>
          </p:nvPicPr>
          <p:blipFill>
            <a:blip r:embed="rId2"/>
            <a:srcRect l="59892" t="67944" r="-1229" b="27278"/>
            <a:stretch/>
          </p:blipFill>
          <p:spPr>
            <a:xfrm>
              <a:off x="9176082" y="-447683"/>
              <a:ext cx="3212911" cy="293436"/>
            </a:xfrm>
            <a:prstGeom prst="rect">
              <a:avLst/>
            </a:prstGeom>
          </p:spPr>
        </p:pic>
        <p:pic>
          <p:nvPicPr>
            <p:cNvPr id="9" name="Picture 8">
              <a:extLst>
                <a:ext uri="{FF2B5EF4-FFF2-40B4-BE49-F238E27FC236}">
                  <a16:creationId xmlns:a16="http://schemas.microsoft.com/office/drawing/2014/main" id="{6E66DAD8-5E7F-C121-5C64-F5A96FB616B6}"/>
                </a:ext>
              </a:extLst>
            </p:cNvPr>
            <p:cNvPicPr>
              <a:picLocks noChangeAspect="1"/>
            </p:cNvPicPr>
            <p:nvPr userDrawn="1"/>
          </p:nvPicPr>
          <p:blipFill>
            <a:blip r:embed="rId3"/>
            <a:stretch>
              <a:fillRect/>
            </a:stretch>
          </p:blipFill>
          <p:spPr>
            <a:xfrm>
              <a:off x="515938" y="84035"/>
              <a:ext cx="676801" cy="144000"/>
            </a:xfrm>
            <a:prstGeom prst="rect">
              <a:avLst/>
            </a:prstGeom>
          </p:spPr>
        </p:pic>
        <p:sp>
          <p:nvSpPr>
            <p:cNvPr id="10" name="TextBox 9">
              <a:extLst>
                <a:ext uri="{FF2B5EF4-FFF2-40B4-BE49-F238E27FC236}">
                  <a16:creationId xmlns:a16="http://schemas.microsoft.com/office/drawing/2014/main" id="{6D16C3EC-4039-18EB-AF61-05830CECF2DC}"/>
                </a:ext>
              </a:extLst>
            </p:cNvPr>
            <p:cNvSpPr txBox="1"/>
            <p:nvPr userDrawn="1"/>
          </p:nvSpPr>
          <p:spPr>
            <a:xfrm>
              <a:off x="1187659" y="86830"/>
              <a:ext cx="6198870" cy="215444"/>
            </a:xfrm>
            <a:prstGeom prst="rect">
              <a:avLst/>
            </a:prstGeom>
            <a:noFill/>
          </p:spPr>
          <p:txBody>
            <a:bodyPr wrap="square">
              <a:spAutoFit/>
            </a:bodyPr>
            <a:lstStyle/>
            <a:p>
              <a:pPr>
                <a:defRPr/>
              </a:pPr>
              <a:r>
                <a:rPr lang="en-US" sz="800">
                  <a:solidFill>
                    <a:schemeClr val="tx2"/>
                  </a:solidFill>
                  <a:latin typeface="Figtree Light" pitchFamily="2" charset="0"/>
                </a:rPr>
                <a:t>Augmenting Human Intelligence </a:t>
              </a:r>
            </a:p>
          </p:txBody>
        </p:sp>
      </p:grpSp>
      <p:pic>
        <p:nvPicPr>
          <p:cNvPr id="11" name="Picture 10">
            <a:extLst>
              <a:ext uri="{FF2B5EF4-FFF2-40B4-BE49-F238E27FC236}">
                <a16:creationId xmlns:a16="http://schemas.microsoft.com/office/drawing/2014/main" id="{E3C37AA1-678C-826A-8A56-E45DF808E3AD}"/>
              </a:ext>
            </a:extLst>
          </p:cNvPr>
          <p:cNvPicPr>
            <a:picLocks noChangeAspect="1"/>
          </p:cNvPicPr>
          <p:nvPr userDrawn="1"/>
        </p:nvPicPr>
        <p:blipFill>
          <a:blip r:embed="rId4"/>
          <a:srcRect l="52244" t="55244" b="39660"/>
          <a:stretch>
            <a:fillRect/>
          </a:stretch>
        </p:blipFill>
        <p:spPr>
          <a:xfrm>
            <a:off x="8842639" y="0"/>
            <a:ext cx="3212911" cy="288000"/>
          </a:xfrm>
          <a:prstGeom prst="rect">
            <a:avLst/>
          </a:prstGeom>
        </p:spPr>
      </p:pic>
    </p:spTree>
    <p:extLst>
      <p:ext uri="{BB962C8B-B14F-4D97-AF65-F5344CB8AC3E}">
        <p14:creationId xmlns:p14="http://schemas.microsoft.com/office/powerpoint/2010/main" val="144261852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lank">
    <p:bg>
      <p:bgPr>
        <a:gradFill>
          <a:gsLst>
            <a:gs pos="92000">
              <a:schemeClr val="accent4">
                <a:lumMod val="95000"/>
                <a:lumOff val="5000"/>
              </a:schemeClr>
            </a:gs>
            <a:gs pos="37000">
              <a:schemeClr val="accent4">
                <a:lumMod val="60000"/>
              </a:schemeClr>
            </a:gs>
          </a:gsLst>
          <a:lin ang="18900000" scaled="1"/>
        </a:gra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149076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rand Pulse Cover">
    <p:bg>
      <p:bgPr>
        <a:gradFill>
          <a:gsLst>
            <a:gs pos="92000">
              <a:schemeClr val="accent4">
                <a:lumMod val="95000"/>
                <a:lumOff val="5000"/>
              </a:schemeClr>
            </a:gs>
            <a:gs pos="37000">
              <a:schemeClr val="accent4">
                <a:lumMod val="60000"/>
              </a:schemeClr>
            </a:gs>
          </a:gsLst>
          <a:lin ang="18900000" scaled="1"/>
        </a:gra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AC124D6-44AB-0A85-B4D9-EB053B3B6FB4}"/>
              </a:ext>
            </a:extLst>
          </p:cNvPr>
          <p:cNvPicPr>
            <a:picLocks noChangeAspect="1"/>
          </p:cNvPicPr>
          <p:nvPr userDrawn="1"/>
        </p:nvPicPr>
        <p:blipFill>
          <a:blip r:embed="rId2">
            <a:alphaModFix amt="50000"/>
          </a:blip>
          <a:srcRect t="24665" r="20719" b="2951"/>
          <a:stretch/>
        </p:blipFill>
        <p:spPr>
          <a:xfrm>
            <a:off x="3238169" y="0"/>
            <a:ext cx="8941317" cy="6858000"/>
          </a:xfrm>
          <a:prstGeom prst="rect">
            <a:avLst/>
          </a:prstGeom>
        </p:spPr>
      </p:pic>
      <p:cxnSp>
        <p:nvCxnSpPr>
          <p:cNvPr id="5" name="Straight Connector 4">
            <a:extLst>
              <a:ext uri="{FF2B5EF4-FFF2-40B4-BE49-F238E27FC236}">
                <a16:creationId xmlns:a16="http://schemas.microsoft.com/office/drawing/2014/main" id="{6DD600D6-B715-DFB0-9632-D370C61BDF44}"/>
              </a:ext>
            </a:extLst>
          </p:cNvPr>
          <p:cNvCxnSpPr>
            <a:cxnSpLocks/>
          </p:cNvCxnSpPr>
          <p:nvPr userDrawn="1"/>
        </p:nvCxnSpPr>
        <p:spPr>
          <a:xfrm>
            <a:off x="654959" y="4726086"/>
            <a:ext cx="10089241"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6" name="Text Placeholder 9">
            <a:extLst>
              <a:ext uri="{FF2B5EF4-FFF2-40B4-BE49-F238E27FC236}">
                <a16:creationId xmlns:a16="http://schemas.microsoft.com/office/drawing/2014/main" id="{45BF7482-0251-2647-7E25-6AC284B74B1D}"/>
              </a:ext>
            </a:extLst>
          </p:cNvPr>
          <p:cNvSpPr>
            <a:spLocks noGrp="1"/>
          </p:cNvSpPr>
          <p:nvPr>
            <p:ph type="body" sz="quarter" idx="14" hasCustomPrompt="1"/>
          </p:nvPr>
        </p:nvSpPr>
        <p:spPr>
          <a:xfrm>
            <a:off x="654920" y="3203463"/>
            <a:ext cx="8725854" cy="1484657"/>
          </a:xfrm>
        </p:spPr>
        <p:txBody>
          <a:bodyPr lIns="0" anchor="b">
            <a:noAutofit/>
          </a:bodyPr>
          <a:lstStyle>
            <a:lvl1pPr marL="0" indent="0">
              <a:buNone/>
              <a:defRPr sz="4000" b="1" i="0">
                <a:solidFill>
                  <a:srgbClr val="FFFFFF"/>
                </a:solidFill>
                <a:latin typeface="Figtree Black" pitchFamily="2" charset="0"/>
              </a:defRPr>
            </a:lvl1pPr>
            <a:lvl2pPr>
              <a:defRPr sz="6000">
                <a:solidFill>
                  <a:srgbClr val="FFFFFF"/>
                </a:solidFill>
              </a:defRPr>
            </a:lvl2pPr>
            <a:lvl3pPr>
              <a:defRPr sz="6000">
                <a:solidFill>
                  <a:srgbClr val="FFFFFF"/>
                </a:solidFill>
              </a:defRPr>
            </a:lvl3pPr>
            <a:lvl4pPr>
              <a:defRPr sz="6000">
                <a:solidFill>
                  <a:srgbClr val="FFFFFF"/>
                </a:solidFill>
              </a:defRPr>
            </a:lvl4pPr>
            <a:lvl5pPr>
              <a:defRPr sz="6000">
                <a:solidFill>
                  <a:srgbClr val="FFFFFF"/>
                </a:solidFill>
              </a:defRPr>
            </a:lvl5pPr>
          </a:lstStyle>
          <a:p>
            <a:pPr lvl="0"/>
            <a:r>
              <a:rPr lang="en-GB" dirty="0"/>
              <a:t>Insert Title here</a:t>
            </a:r>
            <a:endParaRPr lang="en-US" dirty="0"/>
          </a:p>
        </p:txBody>
      </p:sp>
      <p:sp>
        <p:nvSpPr>
          <p:cNvPr id="8" name="Text Placeholder 9">
            <a:extLst>
              <a:ext uri="{FF2B5EF4-FFF2-40B4-BE49-F238E27FC236}">
                <a16:creationId xmlns:a16="http://schemas.microsoft.com/office/drawing/2014/main" id="{F10D9B16-4013-5A3F-FD8B-9AA6C211D7A3}"/>
              </a:ext>
            </a:extLst>
          </p:cNvPr>
          <p:cNvSpPr>
            <a:spLocks noGrp="1"/>
          </p:cNvSpPr>
          <p:nvPr>
            <p:ph type="body" sz="quarter" idx="15" hasCustomPrompt="1"/>
          </p:nvPr>
        </p:nvSpPr>
        <p:spPr>
          <a:xfrm>
            <a:off x="654921" y="4726086"/>
            <a:ext cx="8725854" cy="818121"/>
          </a:xfrm>
        </p:spPr>
        <p:txBody>
          <a:bodyPr lIns="0" anchor="t">
            <a:noAutofit/>
          </a:bodyPr>
          <a:lstStyle>
            <a:lvl1pPr marL="0" indent="0">
              <a:buNone/>
              <a:defRPr sz="2400" b="0" i="0">
                <a:solidFill>
                  <a:schemeClr val="accent5">
                    <a:lumMod val="60000"/>
                    <a:lumOff val="40000"/>
                  </a:schemeClr>
                </a:solidFill>
                <a:latin typeface="Figtree" pitchFamily="2" charset="0"/>
              </a:defRPr>
            </a:lvl1pPr>
            <a:lvl2pPr>
              <a:defRPr sz="6000">
                <a:solidFill>
                  <a:srgbClr val="FFFFFF"/>
                </a:solidFill>
              </a:defRPr>
            </a:lvl2pPr>
            <a:lvl3pPr>
              <a:defRPr sz="6000">
                <a:solidFill>
                  <a:srgbClr val="FFFFFF"/>
                </a:solidFill>
              </a:defRPr>
            </a:lvl3pPr>
            <a:lvl4pPr>
              <a:defRPr sz="6000">
                <a:solidFill>
                  <a:srgbClr val="FFFFFF"/>
                </a:solidFill>
              </a:defRPr>
            </a:lvl4pPr>
            <a:lvl5pPr>
              <a:defRPr sz="6000">
                <a:solidFill>
                  <a:srgbClr val="FFFFFF"/>
                </a:solidFill>
              </a:defRPr>
            </a:lvl5pPr>
          </a:lstStyle>
          <a:p>
            <a:pPr lvl="0"/>
            <a:r>
              <a:rPr lang="en-GB" dirty="0"/>
              <a:t>Insert subtitle</a:t>
            </a:r>
            <a:endParaRPr lang="en-US" dirty="0"/>
          </a:p>
        </p:txBody>
      </p:sp>
      <p:pic>
        <p:nvPicPr>
          <p:cNvPr id="2" name="Picture 1">
            <a:extLst>
              <a:ext uri="{FF2B5EF4-FFF2-40B4-BE49-F238E27FC236}">
                <a16:creationId xmlns:a16="http://schemas.microsoft.com/office/drawing/2014/main" id="{68EB40C7-E1DA-2F8C-DEB0-B00D798DC6A3}"/>
              </a:ext>
            </a:extLst>
          </p:cNvPr>
          <p:cNvPicPr>
            <a:picLocks noChangeAspect="1"/>
          </p:cNvPicPr>
          <p:nvPr userDrawn="1"/>
        </p:nvPicPr>
        <p:blipFill>
          <a:blip r:embed="rId3"/>
          <a:stretch>
            <a:fillRect/>
          </a:stretch>
        </p:blipFill>
        <p:spPr>
          <a:xfrm>
            <a:off x="702234" y="1453237"/>
            <a:ext cx="3236123" cy="1152990"/>
          </a:xfrm>
          <a:prstGeom prst="rect">
            <a:avLst/>
          </a:prstGeom>
        </p:spPr>
      </p:pic>
      <p:grpSp>
        <p:nvGrpSpPr>
          <p:cNvPr id="16" name="Group 15">
            <a:extLst>
              <a:ext uri="{FF2B5EF4-FFF2-40B4-BE49-F238E27FC236}">
                <a16:creationId xmlns:a16="http://schemas.microsoft.com/office/drawing/2014/main" id="{5342C4E8-8AAF-BDF8-807B-85AF0C722516}"/>
              </a:ext>
            </a:extLst>
          </p:cNvPr>
          <p:cNvGrpSpPr/>
          <p:nvPr userDrawn="1"/>
        </p:nvGrpSpPr>
        <p:grpSpPr>
          <a:xfrm>
            <a:off x="654920" y="176820"/>
            <a:ext cx="3659769" cy="278897"/>
            <a:chOff x="654959" y="214955"/>
            <a:chExt cx="3659769" cy="278897"/>
          </a:xfrm>
        </p:grpSpPr>
        <p:pic>
          <p:nvPicPr>
            <p:cNvPr id="14" name="Picture 13">
              <a:extLst>
                <a:ext uri="{FF2B5EF4-FFF2-40B4-BE49-F238E27FC236}">
                  <a16:creationId xmlns:a16="http://schemas.microsoft.com/office/drawing/2014/main" id="{76B378B6-4A98-616F-71F3-B2F180F05D14}"/>
                </a:ext>
              </a:extLst>
            </p:cNvPr>
            <p:cNvPicPr>
              <a:picLocks noChangeAspect="1"/>
            </p:cNvPicPr>
            <p:nvPr userDrawn="1"/>
          </p:nvPicPr>
          <p:blipFill>
            <a:blip r:embed="rId4"/>
            <a:srcRect/>
            <a:stretch/>
          </p:blipFill>
          <p:spPr>
            <a:xfrm>
              <a:off x="654959" y="214955"/>
              <a:ext cx="1013082" cy="215549"/>
            </a:xfrm>
            <a:prstGeom prst="rect">
              <a:avLst/>
            </a:prstGeom>
          </p:spPr>
        </p:pic>
        <p:sp>
          <p:nvSpPr>
            <p:cNvPr id="15" name="Title 3">
              <a:extLst>
                <a:ext uri="{FF2B5EF4-FFF2-40B4-BE49-F238E27FC236}">
                  <a16:creationId xmlns:a16="http://schemas.microsoft.com/office/drawing/2014/main" id="{312036BF-A54C-A1AB-C197-CC959DAA07FA}"/>
                </a:ext>
              </a:extLst>
            </p:cNvPr>
            <p:cNvSpPr txBox="1">
              <a:spLocks/>
            </p:cNvSpPr>
            <p:nvPr userDrawn="1"/>
          </p:nvSpPr>
          <p:spPr>
            <a:xfrm>
              <a:off x="1731518" y="278303"/>
              <a:ext cx="2583210" cy="215549"/>
            </a:xfrm>
            <a:prstGeom prst="rect">
              <a:avLst/>
            </a:prstGeom>
          </p:spPr>
          <p:txBody>
            <a:bodyPr vert="horz" lIns="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en-US" sz="900" dirty="0">
                  <a:solidFill>
                    <a:schemeClr val="tx2"/>
                  </a:solidFill>
                  <a:latin typeface="Figtree Light" pitchFamily="2" charset="0"/>
                </a:rPr>
                <a:t>Augmenting Human Intelligence </a:t>
              </a:r>
            </a:p>
          </p:txBody>
        </p:sp>
      </p:grpSp>
      <p:sp>
        <p:nvSpPr>
          <p:cNvPr id="20" name="Text Placeholder 9">
            <a:extLst>
              <a:ext uri="{FF2B5EF4-FFF2-40B4-BE49-F238E27FC236}">
                <a16:creationId xmlns:a16="http://schemas.microsoft.com/office/drawing/2014/main" id="{3E92D32C-91B7-C35F-11EC-FD9D90478561}"/>
              </a:ext>
            </a:extLst>
          </p:cNvPr>
          <p:cNvSpPr>
            <a:spLocks noGrp="1"/>
          </p:cNvSpPr>
          <p:nvPr>
            <p:ph type="body" sz="quarter" idx="16" hasCustomPrompt="1"/>
          </p:nvPr>
        </p:nvSpPr>
        <p:spPr>
          <a:xfrm>
            <a:off x="654920" y="6227335"/>
            <a:ext cx="3776349" cy="297458"/>
          </a:xfrm>
        </p:spPr>
        <p:txBody>
          <a:bodyPr lIns="0" anchor="t">
            <a:noAutofit/>
          </a:bodyPr>
          <a:lstStyle>
            <a:lvl1pPr marL="0" indent="0">
              <a:buNone/>
              <a:defRPr sz="1400" b="0" i="0">
                <a:solidFill>
                  <a:schemeClr val="tx2"/>
                </a:solidFill>
                <a:latin typeface="Figtree" pitchFamily="2" charset="0"/>
              </a:defRPr>
            </a:lvl1pPr>
            <a:lvl2pPr>
              <a:defRPr sz="6000">
                <a:solidFill>
                  <a:srgbClr val="FFFFFF"/>
                </a:solidFill>
              </a:defRPr>
            </a:lvl2pPr>
            <a:lvl3pPr>
              <a:defRPr sz="6000">
                <a:solidFill>
                  <a:srgbClr val="FFFFFF"/>
                </a:solidFill>
              </a:defRPr>
            </a:lvl3pPr>
            <a:lvl4pPr>
              <a:defRPr sz="6000">
                <a:solidFill>
                  <a:srgbClr val="FFFFFF"/>
                </a:solidFill>
              </a:defRPr>
            </a:lvl4pPr>
            <a:lvl5pPr>
              <a:defRPr sz="6000">
                <a:solidFill>
                  <a:srgbClr val="FFFFFF"/>
                </a:solidFill>
              </a:defRPr>
            </a:lvl5pPr>
          </a:lstStyle>
          <a:p>
            <a:pPr lvl="0"/>
            <a:r>
              <a:rPr lang="en-GB" dirty="0"/>
              <a:t>Date</a:t>
            </a:r>
            <a:endParaRPr lang="en-US" dirty="0"/>
          </a:p>
        </p:txBody>
      </p:sp>
      <p:sp>
        <p:nvSpPr>
          <p:cNvPr id="21" name="Text Placeholder 9">
            <a:extLst>
              <a:ext uri="{FF2B5EF4-FFF2-40B4-BE49-F238E27FC236}">
                <a16:creationId xmlns:a16="http://schemas.microsoft.com/office/drawing/2014/main" id="{7EB3F70E-17AD-2089-FCFD-F99D11483ED7}"/>
              </a:ext>
            </a:extLst>
          </p:cNvPr>
          <p:cNvSpPr>
            <a:spLocks noGrp="1"/>
          </p:cNvSpPr>
          <p:nvPr>
            <p:ph type="body" sz="quarter" idx="17" hasCustomPrompt="1"/>
          </p:nvPr>
        </p:nvSpPr>
        <p:spPr>
          <a:xfrm>
            <a:off x="654921" y="5585690"/>
            <a:ext cx="8725854" cy="492016"/>
          </a:xfrm>
        </p:spPr>
        <p:txBody>
          <a:bodyPr lIns="0" anchor="t">
            <a:noAutofit/>
          </a:bodyPr>
          <a:lstStyle>
            <a:lvl1pPr marL="0" indent="0">
              <a:buNone/>
              <a:defRPr sz="1400" b="1" i="0">
                <a:solidFill>
                  <a:schemeClr val="accent3">
                    <a:lumMod val="60000"/>
                    <a:lumOff val="40000"/>
                  </a:schemeClr>
                </a:solidFill>
                <a:latin typeface="Figtree" pitchFamily="2" charset="0"/>
              </a:defRPr>
            </a:lvl1pPr>
            <a:lvl2pPr>
              <a:defRPr sz="6000">
                <a:solidFill>
                  <a:srgbClr val="FFFFFF"/>
                </a:solidFill>
              </a:defRPr>
            </a:lvl2pPr>
            <a:lvl3pPr>
              <a:defRPr sz="6000">
                <a:solidFill>
                  <a:srgbClr val="FFFFFF"/>
                </a:solidFill>
              </a:defRPr>
            </a:lvl3pPr>
            <a:lvl4pPr>
              <a:defRPr sz="6000">
                <a:solidFill>
                  <a:srgbClr val="FFFFFF"/>
                </a:solidFill>
              </a:defRPr>
            </a:lvl4pPr>
            <a:lvl5pPr>
              <a:defRPr sz="6000">
                <a:solidFill>
                  <a:srgbClr val="FFFFFF"/>
                </a:solidFill>
              </a:defRPr>
            </a:lvl5pPr>
          </a:lstStyle>
          <a:p>
            <a:pPr lvl="0"/>
            <a:r>
              <a:rPr lang="en-GB" dirty="0"/>
              <a:t>Name Surname </a:t>
            </a:r>
            <a:endParaRPr lang="en-US" dirty="0"/>
          </a:p>
        </p:txBody>
      </p:sp>
      <p:sp>
        <p:nvSpPr>
          <p:cNvPr id="22" name="Text Placeholder 9">
            <a:extLst>
              <a:ext uri="{FF2B5EF4-FFF2-40B4-BE49-F238E27FC236}">
                <a16:creationId xmlns:a16="http://schemas.microsoft.com/office/drawing/2014/main" id="{E5A3066D-3F8E-850E-2BE2-4B97A7D4B584}"/>
              </a:ext>
            </a:extLst>
          </p:cNvPr>
          <p:cNvSpPr>
            <a:spLocks noGrp="1"/>
          </p:cNvSpPr>
          <p:nvPr>
            <p:ph type="body" sz="quarter" idx="18" hasCustomPrompt="1"/>
          </p:nvPr>
        </p:nvSpPr>
        <p:spPr>
          <a:xfrm>
            <a:off x="654921" y="5773286"/>
            <a:ext cx="8725854" cy="492016"/>
          </a:xfrm>
        </p:spPr>
        <p:txBody>
          <a:bodyPr lIns="0" anchor="t">
            <a:noAutofit/>
          </a:bodyPr>
          <a:lstStyle>
            <a:lvl1pPr marL="0" indent="0">
              <a:buNone/>
              <a:defRPr sz="1200" b="0" i="0">
                <a:solidFill>
                  <a:schemeClr val="bg1"/>
                </a:solidFill>
                <a:latin typeface="Figtree" pitchFamily="2" charset="0"/>
              </a:defRPr>
            </a:lvl1pPr>
            <a:lvl2pPr>
              <a:defRPr sz="6000">
                <a:solidFill>
                  <a:srgbClr val="FFFFFF"/>
                </a:solidFill>
              </a:defRPr>
            </a:lvl2pPr>
            <a:lvl3pPr>
              <a:defRPr sz="6000">
                <a:solidFill>
                  <a:srgbClr val="FFFFFF"/>
                </a:solidFill>
              </a:defRPr>
            </a:lvl3pPr>
            <a:lvl4pPr>
              <a:defRPr sz="6000">
                <a:solidFill>
                  <a:srgbClr val="FFFFFF"/>
                </a:solidFill>
              </a:defRPr>
            </a:lvl4pPr>
            <a:lvl5pPr>
              <a:defRPr sz="6000">
                <a:solidFill>
                  <a:srgbClr val="FFFFFF"/>
                </a:solidFill>
              </a:defRPr>
            </a:lvl5pPr>
          </a:lstStyle>
          <a:p>
            <a:pPr lvl="0"/>
            <a:r>
              <a:rPr lang="en-GB" dirty="0"/>
              <a:t>Company title here</a:t>
            </a:r>
            <a:endParaRPr lang="en-US" dirty="0"/>
          </a:p>
        </p:txBody>
      </p:sp>
    </p:spTree>
    <p:extLst>
      <p:ext uri="{BB962C8B-B14F-4D97-AF65-F5344CB8AC3E}">
        <p14:creationId xmlns:p14="http://schemas.microsoft.com/office/powerpoint/2010/main" val="1001075189"/>
      </p:ext>
    </p:extLst>
  </p:cSld>
  <p:clrMapOvr>
    <a:masterClrMapping/>
  </p:clrMapOvr>
  <p:extLst>
    <p:ext uri="{DCECCB84-F9BA-43D5-87BE-67443E8EF086}">
      <p15:sldGuideLst xmlns:p15="http://schemas.microsoft.com/office/powerpoint/2012/main">
        <p15:guide id="1" pos="2797">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rand Pulse Content">
    <p:bg>
      <p:bgPr>
        <a:gradFill>
          <a:gsLst>
            <a:gs pos="92000">
              <a:schemeClr val="accent4">
                <a:lumMod val="95000"/>
                <a:lumOff val="5000"/>
              </a:schemeClr>
            </a:gs>
            <a:gs pos="37000">
              <a:schemeClr val="accent4">
                <a:lumMod val="60000"/>
              </a:schemeClr>
            </a:gs>
          </a:gsLst>
          <a:lin ang="18900000" scaled="1"/>
        </a:grad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3C41FAF-25CA-4304-9A6E-0E0D9F5053EA}"/>
              </a:ext>
            </a:extLst>
          </p:cNvPr>
          <p:cNvSpPr txBox="1">
            <a:spLocks/>
          </p:cNvSpPr>
          <p:nvPr userDrawn="1"/>
        </p:nvSpPr>
        <p:spPr>
          <a:xfrm>
            <a:off x="11271911" y="6567599"/>
            <a:ext cx="679173" cy="278366"/>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BDB36A4D-1EED-4D86-AD92-A842CBA9A51E}" type="slidenum">
              <a:rPr lang="en-US" sz="1000" b="1" smtClean="0">
                <a:solidFill>
                  <a:schemeClr val="bg1"/>
                </a:solidFill>
                <a:latin typeface="Figtree" pitchFamily="2" charset="0"/>
              </a:rPr>
              <a:pPr algn="r"/>
              <a:t>‹#›</a:t>
            </a:fld>
            <a:endParaRPr lang="en-US" sz="1000" b="1">
              <a:solidFill>
                <a:schemeClr val="bg1"/>
              </a:solidFill>
              <a:latin typeface="Figtree" pitchFamily="2" charset="0"/>
            </a:endParaRPr>
          </a:p>
        </p:txBody>
      </p:sp>
      <p:sp>
        <p:nvSpPr>
          <p:cNvPr id="10" name="TextBox 9">
            <a:extLst>
              <a:ext uri="{FF2B5EF4-FFF2-40B4-BE49-F238E27FC236}">
                <a16:creationId xmlns:a16="http://schemas.microsoft.com/office/drawing/2014/main" id="{4AB91F7C-BDEC-C713-EC51-D986CDD85951}"/>
              </a:ext>
            </a:extLst>
          </p:cNvPr>
          <p:cNvSpPr txBox="1"/>
          <p:nvPr userDrawn="1"/>
        </p:nvSpPr>
        <p:spPr>
          <a:xfrm>
            <a:off x="9388050" y="6552541"/>
            <a:ext cx="2223447" cy="261610"/>
          </a:xfrm>
          <a:prstGeom prst="rect">
            <a:avLst/>
          </a:prstGeom>
          <a:noFill/>
        </p:spPr>
        <p:txBody>
          <a:bodyPr wrap="square" rtlCol="0">
            <a:spAutoFit/>
          </a:bodyPr>
          <a:lstStyle/>
          <a:p>
            <a:pPr algn="r"/>
            <a:r>
              <a:rPr lang="en-US" sz="1050" err="1">
                <a:solidFill>
                  <a:schemeClr val="accent4">
                    <a:lumMod val="60000"/>
                    <a:lumOff val="40000"/>
                  </a:schemeClr>
                </a:solidFill>
                <a:latin typeface="Figtree" pitchFamily="2" charset="0"/>
              </a:rPr>
              <a:t>www.i-genie.ai</a:t>
            </a:r>
            <a:endParaRPr lang="en-US" sz="1050">
              <a:solidFill>
                <a:schemeClr val="accent4">
                  <a:lumMod val="60000"/>
                  <a:lumOff val="40000"/>
                </a:schemeClr>
              </a:solidFill>
              <a:latin typeface="Figtree" pitchFamily="2" charset="0"/>
            </a:endParaRPr>
          </a:p>
        </p:txBody>
      </p:sp>
      <p:grpSp>
        <p:nvGrpSpPr>
          <p:cNvPr id="18" name="Group 17">
            <a:extLst>
              <a:ext uri="{FF2B5EF4-FFF2-40B4-BE49-F238E27FC236}">
                <a16:creationId xmlns:a16="http://schemas.microsoft.com/office/drawing/2014/main" id="{6A70D275-83E2-0F76-D475-13419EA392AC}"/>
              </a:ext>
            </a:extLst>
          </p:cNvPr>
          <p:cNvGrpSpPr/>
          <p:nvPr userDrawn="1"/>
        </p:nvGrpSpPr>
        <p:grpSpPr>
          <a:xfrm>
            <a:off x="-8964" y="-5436"/>
            <a:ext cx="12409244" cy="298872"/>
            <a:chOff x="-8964" y="-5436"/>
            <a:chExt cx="12409244" cy="298872"/>
          </a:xfrm>
        </p:grpSpPr>
        <p:grpSp>
          <p:nvGrpSpPr>
            <p:cNvPr id="4" name="Group 3">
              <a:extLst>
                <a:ext uri="{FF2B5EF4-FFF2-40B4-BE49-F238E27FC236}">
                  <a16:creationId xmlns:a16="http://schemas.microsoft.com/office/drawing/2014/main" id="{110DA8CD-CEEA-2A53-7F7C-D84F0E3D740C}"/>
                </a:ext>
              </a:extLst>
            </p:cNvPr>
            <p:cNvGrpSpPr/>
            <p:nvPr userDrawn="1"/>
          </p:nvGrpSpPr>
          <p:grpSpPr>
            <a:xfrm>
              <a:off x="-8964" y="-5436"/>
              <a:ext cx="12409244" cy="298872"/>
              <a:chOff x="-8964" y="-5436"/>
              <a:chExt cx="12409244" cy="298872"/>
            </a:xfrm>
          </p:grpSpPr>
          <p:sp>
            <p:nvSpPr>
              <p:cNvPr id="5" name="Rectangle 4">
                <a:extLst>
                  <a:ext uri="{FF2B5EF4-FFF2-40B4-BE49-F238E27FC236}">
                    <a16:creationId xmlns:a16="http://schemas.microsoft.com/office/drawing/2014/main" id="{5EC1918B-C2CC-A708-BB32-FE3FEE776A76}"/>
                  </a:ext>
                </a:extLst>
              </p:cNvPr>
              <p:cNvSpPr/>
              <p:nvPr/>
            </p:nvSpPr>
            <p:spPr>
              <a:xfrm>
                <a:off x="-8964" y="0"/>
                <a:ext cx="12200964" cy="288000"/>
              </a:xfrm>
              <a:prstGeom prst="rect">
                <a:avLst/>
              </a:prstGeom>
              <a:solidFill>
                <a:schemeClr val="tx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Figtree" pitchFamily="2" charset="0"/>
                </a:endParaRPr>
              </a:p>
            </p:txBody>
          </p:sp>
          <p:pic>
            <p:nvPicPr>
              <p:cNvPr id="9" name="Picture 8">
                <a:extLst>
                  <a:ext uri="{FF2B5EF4-FFF2-40B4-BE49-F238E27FC236}">
                    <a16:creationId xmlns:a16="http://schemas.microsoft.com/office/drawing/2014/main" id="{74FD9C3F-08BC-E9D7-2CE1-FC59F9D47D05}"/>
                  </a:ext>
                </a:extLst>
              </p:cNvPr>
              <p:cNvPicPr>
                <a:picLocks noChangeAspect="1"/>
              </p:cNvPicPr>
              <p:nvPr userDrawn="1"/>
            </p:nvPicPr>
            <p:blipFill>
              <a:blip r:embed="rId2"/>
              <a:stretch>
                <a:fillRect/>
              </a:stretch>
            </p:blipFill>
            <p:spPr>
              <a:xfrm>
                <a:off x="1723220" y="118223"/>
                <a:ext cx="516112" cy="109811"/>
              </a:xfrm>
              <a:prstGeom prst="rect">
                <a:avLst/>
              </a:prstGeom>
            </p:spPr>
          </p:pic>
          <p:cxnSp>
            <p:nvCxnSpPr>
              <p:cNvPr id="11" name="Straight Connector 10">
                <a:extLst>
                  <a:ext uri="{FF2B5EF4-FFF2-40B4-BE49-F238E27FC236}">
                    <a16:creationId xmlns:a16="http://schemas.microsoft.com/office/drawing/2014/main" id="{AC3C140A-AD68-F76B-2C43-E3E55388386E}"/>
                  </a:ext>
                </a:extLst>
              </p:cNvPr>
              <p:cNvCxnSpPr>
                <a:cxnSpLocks/>
              </p:cNvCxnSpPr>
              <p:nvPr userDrawn="1"/>
            </p:nvCxnSpPr>
            <p:spPr>
              <a:xfrm>
                <a:off x="1630247" y="73025"/>
                <a:ext cx="0" cy="155009"/>
              </a:xfrm>
              <a:prstGeom prst="line">
                <a:avLst/>
              </a:prstGeom>
            </p:spPr>
            <p:style>
              <a:lnRef idx="1">
                <a:schemeClr val="accent1"/>
              </a:lnRef>
              <a:fillRef idx="0">
                <a:schemeClr val="accent1"/>
              </a:fillRef>
              <a:effectRef idx="0">
                <a:schemeClr val="accent1"/>
              </a:effectRef>
              <a:fontRef idx="minor">
                <a:schemeClr val="tx1"/>
              </a:fontRef>
            </p:style>
          </p:cxnSp>
          <p:pic>
            <p:nvPicPr>
              <p:cNvPr id="15" name="Picture 14">
                <a:extLst>
                  <a:ext uri="{FF2B5EF4-FFF2-40B4-BE49-F238E27FC236}">
                    <a16:creationId xmlns:a16="http://schemas.microsoft.com/office/drawing/2014/main" id="{7EBB4F88-C8F2-49B3-A70B-7E89DD6CFD44}"/>
                  </a:ext>
                </a:extLst>
              </p:cNvPr>
              <p:cNvPicPr>
                <a:picLocks noChangeAspect="1"/>
              </p:cNvPicPr>
              <p:nvPr userDrawn="1"/>
            </p:nvPicPr>
            <p:blipFill>
              <a:blip r:embed="rId3"/>
              <a:srcRect t="30436" b="64164"/>
              <a:stretch/>
            </p:blipFill>
            <p:spPr>
              <a:xfrm>
                <a:off x="5817608" y="-5436"/>
                <a:ext cx="6582672" cy="298872"/>
              </a:xfrm>
              <a:prstGeom prst="rect">
                <a:avLst/>
              </a:prstGeom>
            </p:spPr>
          </p:pic>
        </p:grpSp>
        <p:pic>
          <p:nvPicPr>
            <p:cNvPr id="16" name="Picture 15">
              <a:extLst>
                <a:ext uri="{FF2B5EF4-FFF2-40B4-BE49-F238E27FC236}">
                  <a16:creationId xmlns:a16="http://schemas.microsoft.com/office/drawing/2014/main" id="{DBC92796-D02C-2A1A-0C85-81259E2A66CE}"/>
                </a:ext>
              </a:extLst>
            </p:cNvPr>
            <p:cNvPicPr>
              <a:picLocks noChangeAspect="1"/>
            </p:cNvPicPr>
            <p:nvPr userDrawn="1"/>
          </p:nvPicPr>
          <p:blipFill>
            <a:blip r:embed="rId4"/>
            <a:srcRect/>
            <a:stretch/>
          </p:blipFill>
          <p:spPr>
            <a:xfrm>
              <a:off x="508766" y="73025"/>
              <a:ext cx="1021035" cy="189534"/>
            </a:xfrm>
            <a:prstGeom prst="rect">
              <a:avLst/>
            </a:prstGeom>
          </p:spPr>
        </p:pic>
      </p:grpSp>
      <p:sp>
        <p:nvSpPr>
          <p:cNvPr id="3" name="Title 1">
            <a:extLst>
              <a:ext uri="{FF2B5EF4-FFF2-40B4-BE49-F238E27FC236}">
                <a16:creationId xmlns:a16="http://schemas.microsoft.com/office/drawing/2014/main" id="{6038DD48-52AD-AD28-2C33-9D53EDD06891}"/>
              </a:ext>
            </a:extLst>
          </p:cNvPr>
          <p:cNvSpPr>
            <a:spLocks noGrp="1"/>
          </p:cNvSpPr>
          <p:nvPr>
            <p:ph type="title"/>
          </p:nvPr>
        </p:nvSpPr>
        <p:spPr>
          <a:xfrm>
            <a:off x="515939" y="362839"/>
            <a:ext cx="11341100" cy="473773"/>
          </a:xfrm>
          <a:prstGeom prst="rect">
            <a:avLst/>
          </a:prstGeom>
        </p:spPr>
        <p:txBody>
          <a:bodyPr lIns="0" anchor="b">
            <a:normAutofit/>
          </a:bodyPr>
          <a:lstStyle>
            <a:lvl1pPr>
              <a:defRPr sz="2400">
                <a:solidFill>
                  <a:srgbClr val="FFFFFF"/>
                </a:solidFill>
                <a:latin typeface="Figtree" pitchFamily="2" charset="0"/>
              </a:defRPr>
            </a:lvl1pPr>
          </a:lstStyle>
          <a:p>
            <a:r>
              <a:rPr lang="en-GB" dirty="0"/>
              <a:t>Click to edit Master title style</a:t>
            </a:r>
            <a:endParaRPr lang="en-US" dirty="0"/>
          </a:p>
        </p:txBody>
      </p:sp>
      <p:sp>
        <p:nvSpPr>
          <p:cNvPr id="6" name="Text Placeholder 13">
            <a:extLst>
              <a:ext uri="{FF2B5EF4-FFF2-40B4-BE49-F238E27FC236}">
                <a16:creationId xmlns:a16="http://schemas.microsoft.com/office/drawing/2014/main" id="{3E53E5DF-D063-D667-6DC2-443A327B2DEB}"/>
              </a:ext>
            </a:extLst>
          </p:cNvPr>
          <p:cNvSpPr>
            <a:spLocks noGrp="1"/>
          </p:cNvSpPr>
          <p:nvPr>
            <p:ph type="body" sz="quarter" idx="10" hasCustomPrompt="1"/>
          </p:nvPr>
        </p:nvSpPr>
        <p:spPr>
          <a:xfrm>
            <a:off x="515939" y="896938"/>
            <a:ext cx="11341098" cy="409575"/>
          </a:xfrm>
        </p:spPr>
        <p:txBody>
          <a:bodyPr lIns="0">
            <a:noAutofit/>
          </a:bodyPr>
          <a:lstStyle>
            <a:lvl1pPr marL="0" indent="0">
              <a:buNone/>
              <a:defRPr sz="1800">
                <a:solidFill>
                  <a:schemeClr val="accent5">
                    <a:lumMod val="60000"/>
                    <a:lumOff val="40000"/>
                  </a:schemeClr>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GB" dirty="0"/>
              <a:t>Click to enter subtitle </a:t>
            </a:r>
            <a:endParaRPr lang="en-US" dirty="0"/>
          </a:p>
        </p:txBody>
      </p:sp>
    </p:spTree>
    <p:extLst>
      <p:ext uri="{BB962C8B-B14F-4D97-AF65-F5344CB8AC3E}">
        <p14:creationId xmlns:p14="http://schemas.microsoft.com/office/powerpoint/2010/main" val="371444508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25">
          <p15:clr>
            <a:srgbClr val="FBAE40"/>
          </p15:clr>
        </p15:guide>
        <p15:guide id="4" pos="7469">
          <p15:clr>
            <a:srgbClr val="FBAE40"/>
          </p15:clr>
        </p15:guide>
        <p15:guide id="5" pos="4793">
          <p15:clr>
            <a:srgbClr val="FBAE40"/>
          </p15:clr>
        </p15:guide>
        <p15:guide id="6" pos="5768">
          <p15:clr>
            <a:srgbClr val="FBAE40"/>
          </p15:clr>
        </p15:guide>
        <p15:guide id="7" orient="horz" pos="1071">
          <p15:clr>
            <a:srgbClr val="FBAE40"/>
          </p15:clr>
        </p15:guide>
        <p15:guide id="8" orient="horz" pos="527">
          <p15:clr>
            <a:srgbClr val="FBAE40"/>
          </p15:clr>
        </p15:guide>
        <p15:guide id="9" orient="horz" pos="4065">
          <p15:clr>
            <a:srgbClr val="FBAE40"/>
          </p15:clr>
        </p15:guide>
        <p15:guide id="10" orient="horz" pos="119">
          <p15:clr>
            <a:srgbClr val="FBAE40"/>
          </p15:clr>
        </p15:guide>
        <p15:guide id="11" pos="5722">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mpact IQ Cover">
    <p:bg>
      <p:bgPr>
        <a:gradFill>
          <a:gsLst>
            <a:gs pos="92000">
              <a:schemeClr val="accent4">
                <a:lumMod val="95000"/>
                <a:lumOff val="5000"/>
              </a:schemeClr>
            </a:gs>
            <a:gs pos="37000">
              <a:schemeClr val="accent4">
                <a:lumMod val="60000"/>
              </a:schemeClr>
            </a:gs>
          </a:gsLst>
          <a:lin ang="18900000" scaled="1"/>
        </a:gradFill>
        <a:effectLst/>
      </p:bgPr>
    </p:bg>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6DD600D6-B715-DFB0-9632-D370C61BDF44}"/>
              </a:ext>
            </a:extLst>
          </p:cNvPr>
          <p:cNvCxnSpPr>
            <a:cxnSpLocks/>
          </p:cNvCxnSpPr>
          <p:nvPr userDrawn="1"/>
        </p:nvCxnSpPr>
        <p:spPr>
          <a:xfrm>
            <a:off x="654959" y="4726086"/>
            <a:ext cx="10089241"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6" name="Text Placeholder 9">
            <a:extLst>
              <a:ext uri="{FF2B5EF4-FFF2-40B4-BE49-F238E27FC236}">
                <a16:creationId xmlns:a16="http://schemas.microsoft.com/office/drawing/2014/main" id="{45BF7482-0251-2647-7E25-6AC284B74B1D}"/>
              </a:ext>
            </a:extLst>
          </p:cNvPr>
          <p:cNvSpPr>
            <a:spLocks noGrp="1"/>
          </p:cNvSpPr>
          <p:nvPr>
            <p:ph type="body" sz="quarter" idx="14" hasCustomPrompt="1"/>
          </p:nvPr>
        </p:nvSpPr>
        <p:spPr>
          <a:xfrm>
            <a:off x="654920" y="3203463"/>
            <a:ext cx="8725854" cy="1484657"/>
          </a:xfrm>
        </p:spPr>
        <p:txBody>
          <a:bodyPr lIns="0" anchor="b">
            <a:noAutofit/>
          </a:bodyPr>
          <a:lstStyle>
            <a:lvl1pPr marL="0" indent="0">
              <a:buNone/>
              <a:defRPr sz="4000" b="1" i="0">
                <a:solidFill>
                  <a:srgbClr val="FFFFFF"/>
                </a:solidFill>
                <a:latin typeface="Figtree Black" pitchFamily="2" charset="0"/>
              </a:defRPr>
            </a:lvl1pPr>
            <a:lvl2pPr>
              <a:defRPr sz="6000">
                <a:solidFill>
                  <a:srgbClr val="FFFFFF"/>
                </a:solidFill>
              </a:defRPr>
            </a:lvl2pPr>
            <a:lvl3pPr>
              <a:defRPr sz="6000">
                <a:solidFill>
                  <a:srgbClr val="FFFFFF"/>
                </a:solidFill>
              </a:defRPr>
            </a:lvl3pPr>
            <a:lvl4pPr>
              <a:defRPr sz="6000">
                <a:solidFill>
                  <a:srgbClr val="FFFFFF"/>
                </a:solidFill>
              </a:defRPr>
            </a:lvl4pPr>
            <a:lvl5pPr>
              <a:defRPr sz="6000">
                <a:solidFill>
                  <a:srgbClr val="FFFFFF"/>
                </a:solidFill>
              </a:defRPr>
            </a:lvl5pPr>
          </a:lstStyle>
          <a:p>
            <a:pPr lvl="0"/>
            <a:r>
              <a:rPr lang="en-GB" dirty="0"/>
              <a:t>Insert Title here</a:t>
            </a:r>
            <a:endParaRPr lang="en-US" dirty="0"/>
          </a:p>
        </p:txBody>
      </p:sp>
      <p:sp>
        <p:nvSpPr>
          <p:cNvPr id="8" name="Text Placeholder 9">
            <a:extLst>
              <a:ext uri="{FF2B5EF4-FFF2-40B4-BE49-F238E27FC236}">
                <a16:creationId xmlns:a16="http://schemas.microsoft.com/office/drawing/2014/main" id="{F10D9B16-4013-5A3F-FD8B-9AA6C211D7A3}"/>
              </a:ext>
            </a:extLst>
          </p:cNvPr>
          <p:cNvSpPr>
            <a:spLocks noGrp="1"/>
          </p:cNvSpPr>
          <p:nvPr>
            <p:ph type="body" sz="quarter" idx="15" hasCustomPrompt="1"/>
          </p:nvPr>
        </p:nvSpPr>
        <p:spPr>
          <a:xfrm>
            <a:off x="654921" y="4726086"/>
            <a:ext cx="8725854" cy="818121"/>
          </a:xfrm>
        </p:spPr>
        <p:txBody>
          <a:bodyPr lIns="0" anchor="t">
            <a:noAutofit/>
          </a:bodyPr>
          <a:lstStyle>
            <a:lvl1pPr marL="0" indent="0">
              <a:buNone/>
              <a:defRPr sz="2400" b="0" i="0">
                <a:solidFill>
                  <a:schemeClr val="accent5">
                    <a:lumMod val="40000"/>
                    <a:lumOff val="60000"/>
                  </a:schemeClr>
                </a:solidFill>
                <a:latin typeface="Figtree" pitchFamily="2" charset="0"/>
              </a:defRPr>
            </a:lvl1pPr>
            <a:lvl2pPr>
              <a:defRPr sz="6000">
                <a:solidFill>
                  <a:srgbClr val="FFFFFF"/>
                </a:solidFill>
              </a:defRPr>
            </a:lvl2pPr>
            <a:lvl3pPr>
              <a:defRPr sz="6000">
                <a:solidFill>
                  <a:srgbClr val="FFFFFF"/>
                </a:solidFill>
              </a:defRPr>
            </a:lvl3pPr>
            <a:lvl4pPr>
              <a:defRPr sz="6000">
                <a:solidFill>
                  <a:srgbClr val="FFFFFF"/>
                </a:solidFill>
              </a:defRPr>
            </a:lvl4pPr>
            <a:lvl5pPr>
              <a:defRPr sz="6000">
                <a:solidFill>
                  <a:srgbClr val="FFFFFF"/>
                </a:solidFill>
              </a:defRPr>
            </a:lvl5pPr>
          </a:lstStyle>
          <a:p>
            <a:pPr lvl="0"/>
            <a:r>
              <a:rPr lang="en-GB" dirty="0"/>
              <a:t>Insert subtitle</a:t>
            </a:r>
            <a:endParaRPr lang="en-US" dirty="0"/>
          </a:p>
        </p:txBody>
      </p:sp>
      <p:pic>
        <p:nvPicPr>
          <p:cNvPr id="13" name="Picture 12">
            <a:extLst>
              <a:ext uri="{FF2B5EF4-FFF2-40B4-BE49-F238E27FC236}">
                <a16:creationId xmlns:a16="http://schemas.microsoft.com/office/drawing/2014/main" id="{C36C415C-76F7-EBBA-339F-0648EE88B5DF}"/>
              </a:ext>
            </a:extLst>
          </p:cNvPr>
          <p:cNvPicPr>
            <a:picLocks noChangeAspect="1"/>
          </p:cNvPicPr>
          <p:nvPr userDrawn="1"/>
        </p:nvPicPr>
        <p:blipFill>
          <a:blip r:embed="rId2">
            <a:alphaModFix amt="50000"/>
          </a:blip>
          <a:srcRect l="4" t="23903" r="23914" b="3321"/>
          <a:stretch>
            <a:fillRect/>
          </a:stretch>
        </p:blipFill>
        <p:spPr>
          <a:xfrm>
            <a:off x="3255864" y="0"/>
            <a:ext cx="8954066" cy="6858000"/>
          </a:xfrm>
          <a:prstGeom prst="rect">
            <a:avLst/>
          </a:prstGeom>
        </p:spPr>
      </p:pic>
      <p:grpSp>
        <p:nvGrpSpPr>
          <p:cNvPr id="14" name="Group 13">
            <a:extLst>
              <a:ext uri="{FF2B5EF4-FFF2-40B4-BE49-F238E27FC236}">
                <a16:creationId xmlns:a16="http://schemas.microsoft.com/office/drawing/2014/main" id="{1B0EE7C8-9998-5E52-55B4-A96E1101040A}"/>
              </a:ext>
            </a:extLst>
          </p:cNvPr>
          <p:cNvGrpSpPr/>
          <p:nvPr userDrawn="1"/>
        </p:nvGrpSpPr>
        <p:grpSpPr>
          <a:xfrm>
            <a:off x="702234" y="1473173"/>
            <a:ext cx="2628843" cy="1152990"/>
            <a:chOff x="637030" y="1394733"/>
            <a:chExt cx="3544552" cy="1554613"/>
          </a:xfrm>
        </p:grpSpPr>
        <p:pic>
          <p:nvPicPr>
            <p:cNvPr id="15" name="Picture 14">
              <a:extLst>
                <a:ext uri="{FF2B5EF4-FFF2-40B4-BE49-F238E27FC236}">
                  <a16:creationId xmlns:a16="http://schemas.microsoft.com/office/drawing/2014/main" id="{94BB9AC7-27C2-74B6-D368-38ECDD149217}"/>
                </a:ext>
              </a:extLst>
            </p:cNvPr>
            <p:cNvPicPr>
              <a:picLocks noChangeAspect="1"/>
            </p:cNvPicPr>
            <p:nvPr userDrawn="1"/>
          </p:nvPicPr>
          <p:blipFill>
            <a:blip r:embed="rId3"/>
            <a:srcRect l="26743" t="-1523" r="39720" b="42812"/>
            <a:stretch>
              <a:fillRect/>
            </a:stretch>
          </p:blipFill>
          <p:spPr>
            <a:xfrm>
              <a:off x="1584960" y="1394733"/>
              <a:ext cx="1188720" cy="894770"/>
            </a:xfrm>
            <a:prstGeom prst="rect">
              <a:avLst/>
            </a:prstGeom>
          </p:spPr>
        </p:pic>
        <p:pic>
          <p:nvPicPr>
            <p:cNvPr id="16" name="Picture 15">
              <a:extLst>
                <a:ext uri="{FF2B5EF4-FFF2-40B4-BE49-F238E27FC236}">
                  <a16:creationId xmlns:a16="http://schemas.microsoft.com/office/drawing/2014/main" id="{827A770D-11A4-CAE7-6C5C-9C75E3DEFE78}"/>
                </a:ext>
              </a:extLst>
            </p:cNvPr>
            <p:cNvPicPr>
              <a:picLocks noChangeAspect="1"/>
            </p:cNvPicPr>
            <p:nvPr userDrawn="1"/>
          </p:nvPicPr>
          <p:blipFill>
            <a:blip r:embed="rId4"/>
            <a:stretch>
              <a:fillRect/>
            </a:stretch>
          </p:blipFill>
          <p:spPr>
            <a:xfrm>
              <a:off x="637030" y="2154148"/>
              <a:ext cx="3544552" cy="795198"/>
            </a:xfrm>
            <a:prstGeom prst="rect">
              <a:avLst/>
            </a:prstGeom>
          </p:spPr>
        </p:pic>
      </p:grpSp>
      <p:grpSp>
        <p:nvGrpSpPr>
          <p:cNvPr id="17" name="Group 16">
            <a:extLst>
              <a:ext uri="{FF2B5EF4-FFF2-40B4-BE49-F238E27FC236}">
                <a16:creationId xmlns:a16="http://schemas.microsoft.com/office/drawing/2014/main" id="{42CF0CFA-DEB6-D768-5A4B-8AD0F94648B6}"/>
              </a:ext>
            </a:extLst>
          </p:cNvPr>
          <p:cNvGrpSpPr/>
          <p:nvPr userDrawn="1"/>
        </p:nvGrpSpPr>
        <p:grpSpPr>
          <a:xfrm>
            <a:off x="654920" y="176820"/>
            <a:ext cx="3659769" cy="278897"/>
            <a:chOff x="654959" y="214955"/>
            <a:chExt cx="3659769" cy="278897"/>
          </a:xfrm>
        </p:grpSpPr>
        <p:pic>
          <p:nvPicPr>
            <p:cNvPr id="18" name="Picture 17">
              <a:extLst>
                <a:ext uri="{FF2B5EF4-FFF2-40B4-BE49-F238E27FC236}">
                  <a16:creationId xmlns:a16="http://schemas.microsoft.com/office/drawing/2014/main" id="{DC7E2072-7B5E-AECF-D4A2-1EDF2C28213B}"/>
                </a:ext>
              </a:extLst>
            </p:cNvPr>
            <p:cNvPicPr>
              <a:picLocks noChangeAspect="1"/>
            </p:cNvPicPr>
            <p:nvPr userDrawn="1"/>
          </p:nvPicPr>
          <p:blipFill>
            <a:blip r:embed="rId5"/>
            <a:srcRect/>
            <a:stretch/>
          </p:blipFill>
          <p:spPr>
            <a:xfrm>
              <a:off x="654959" y="214955"/>
              <a:ext cx="1013082" cy="215549"/>
            </a:xfrm>
            <a:prstGeom prst="rect">
              <a:avLst/>
            </a:prstGeom>
          </p:spPr>
        </p:pic>
        <p:sp>
          <p:nvSpPr>
            <p:cNvPr id="19" name="Title 3">
              <a:extLst>
                <a:ext uri="{FF2B5EF4-FFF2-40B4-BE49-F238E27FC236}">
                  <a16:creationId xmlns:a16="http://schemas.microsoft.com/office/drawing/2014/main" id="{E7F80135-07A2-58BD-55EC-2A1C587610FB}"/>
                </a:ext>
              </a:extLst>
            </p:cNvPr>
            <p:cNvSpPr txBox="1">
              <a:spLocks/>
            </p:cNvSpPr>
            <p:nvPr userDrawn="1"/>
          </p:nvSpPr>
          <p:spPr>
            <a:xfrm>
              <a:off x="1731518" y="278303"/>
              <a:ext cx="2583210" cy="215549"/>
            </a:xfrm>
            <a:prstGeom prst="rect">
              <a:avLst/>
            </a:prstGeom>
          </p:spPr>
          <p:txBody>
            <a:bodyPr vert="horz" lIns="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en-US" sz="900" dirty="0">
                  <a:solidFill>
                    <a:schemeClr val="tx2"/>
                  </a:solidFill>
                  <a:latin typeface="Figtree Light" pitchFamily="2" charset="0"/>
                </a:rPr>
                <a:t>Augmenting Human Intelligence </a:t>
              </a:r>
            </a:p>
          </p:txBody>
        </p:sp>
      </p:grpSp>
      <p:sp>
        <p:nvSpPr>
          <p:cNvPr id="23" name="Text Placeholder 9">
            <a:extLst>
              <a:ext uri="{FF2B5EF4-FFF2-40B4-BE49-F238E27FC236}">
                <a16:creationId xmlns:a16="http://schemas.microsoft.com/office/drawing/2014/main" id="{3FB941DF-9C8F-5EA0-3662-CFF1710C5AB2}"/>
              </a:ext>
            </a:extLst>
          </p:cNvPr>
          <p:cNvSpPr>
            <a:spLocks noGrp="1"/>
          </p:cNvSpPr>
          <p:nvPr>
            <p:ph type="body" sz="quarter" idx="16" hasCustomPrompt="1"/>
          </p:nvPr>
        </p:nvSpPr>
        <p:spPr>
          <a:xfrm>
            <a:off x="654920" y="6227335"/>
            <a:ext cx="3776349" cy="297458"/>
          </a:xfrm>
        </p:spPr>
        <p:txBody>
          <a:bodyPr lIns="0" anchor="t">
            <a:noAutofit/>
          </a:bodyPr>
          <a:lstStyle>
            <a:lvl1pPr marL="0" indent="0">
              <a:buNone/>
              <a:defRPr sz="1400" b="0" i="0">
                <a:solidFill>
                  <a:schemeClr val="tx2"/>
                </a:solidFill>
                <a:latin typeface="Figtree" pitchFamily="2" charset="0"/>
              </a:defRPr>
            </a:lvl1pPr>
            <a:lvl2pPr>
              <a:defRPr sz="6000">
                <a:solidFill>
                  <a:srgbClr val="FFFFFF"/>
                </a:solidFill>
              </a:defRPr>
            </a:lvl2pPr>
            <a:lvl3pPr>
              <a:defRPr sz="6000">
                <a:solidFill>
                  <a:srgbClr val="FFFFFF"/>
                </a:solidFill>
              </a:defRPr>
            </a:lvl3pPr>
            <a:lvl4pPr>
              <a:defRPr sz="6000">
                <a:solidFill>
                  <a:srgbClr val="FFFFFF"/>
                </a:solidFill>
              </a:defRPr>
            </a:lvl4pPr>
            <a:lvl5pPr>
              <a:defRPr sz="6000">
                <a:solidFill>
                  <a:srgbClr val="FFFFFF"/>
                </a:solidFill>
              </a:defRPr>
            </a:lvl5pPr>
          </a:lstStyle>
          <a:p>
            <a:pPr lvl="0"/>
            <a:r>
              <a:rPr lang="en-GB" dirty="0"/>
              <a:t>Date</a:t>
            </a:r>
            <a:endParaRPr lang="en-US" dirty="0"/>
          </a:p>
        </p:txBody>
      </p:sp>
      <p:sp>
        <p:nvSpPr>
          <p:cNvPr id="24" name="Text Placeholder 9">
            <a:extLst>
              <a:ext uri="{FF2B5EF4-FFF2-40B4-BE49-F238E27FC236}">
                <a16:creationId xmlns:a16="http://schemas.microsoft.com/office/drawing/2014/main" id="{D3298A5F-DC70-0492-9E75-B3B9CC1F50F8}"/>
              </a:ext>
            </a:extLst>
          </p:cNvPr>
          <p:cNvSpPr>
            <a:spLocks noGrp="1"/>
          </p:cNvSpPr>
          <p:nvPr>
            <p:ph type="body" sz="quarter" idx="17" hasCustomPrompt="1"/>
          </p:nvPr>
        </p:nvSpPr>
        <p:spPr>
          <a:xfrm>
            <a:off x="654921" y="5585690"/>
            <a:ext cx="8725854" cy="492016"/>
          </a:xfrm>
        </p:spPr>
        <p:txBody>
          <a:bodyPr lIns="0" anchor="t">
            <a:noAutofit/>
          </a:bodyPr>
          <a:lstStyle>
            <a:lvl1pPr marL="0" indent="0">
              <a:buNone/>
              <a:defRPr sz="1400" b="1" i="0">
                <a:solidFill>
                  <a:schemeClr val="accent3">
                    <a:lumMod val="60000"/>
                    <a:lumOff val="40000"/>
                  </a:schemeClr>
                </a:solidFill>
                <a:latin typeface="Figtree" pitchFamily="2" charset="0"/>
              </a:defRPr>
            </a:lvl1pPr>
            <a:lvl2pPr>
              <a:defRPr sz="6000">
                <a:solidFill>
                  <a:srgbClr val="FFFFFF"/>
                </a:solidFill>
              </a:defRPr>
            </a:lvl2pPr>
            <a:lvl3pPr>
              <a:defRPr sz="6000">
                <a:solidFill>
                  <a:srgbClr val="FFFFFF"/>
                </a:solidFill>
              </a:defRPr>
            </a:lvl3pPr>
            <a:lvl4pPr>
              <a:defRPr sz="6000">
                <a:solidFill>
                  <a:srgbClr val="FFFFFF"/>
                </a:solidFill>
              </a:defRPr>
            </a:lvl4pPr>
            <a:lvl5pPr>
              <a:defRPr sz="6000">
                <a:solidFill>
                  <a:srgbClr val="FFFFFF"/>
                </a:solidFill>
              </a:defRPr>
            </a:lvl5pPr>
          </a:lstStyle>
          <a:p>
            <a:pPr lvl="0"/>
            <a:r>
              <a:rPr lang="en-GB" dirty="0"/>
              <a:t>Name Surname </a:t>
            </a:r>
            <a:endParaRPr lang="en-US" dirty="0"/>
          </a:p>
        </p:txBody>
      </p:sp>
      <p:sp>
        <p:nvSpPr>
          <p:cNvPr id="25" name="Text Placeholder 9">
            <a:extLst>
              <a:ext uri="{FF2B5EF4-FFF2-40B4-BE49-F238E27FC236}">
                <a16:creationId xmlns:a16="http://schemas.microsoft.com/office/drawing/2014/main" id="{01A19735-3FDA-B89F-F147-2AB5D6EABC7B}"/>
              </a:ext>
            </a:extLst>
          </p:cNvPr>
          <p:cNvSpPr>
            <a:spLocks noGrp="1"/>
          </p:cNvSpPr>
          <p:nvPr>
            <p:ph type="body" sz="quarter" idx="18" hasCustomPrompt="1"/>
          </p:nvPr>
        </p:nvSpPr>
        <p:spPr>
          <a:xfrm>
            <a:off x="654921" y="5773286"/>
            <a:ext cx="8725854" cy="492016"/>
          </a:xfrm>
        </p:spPr>
        <p:txBody>
          <a:bodyPr lIns="0" anchor="t">
            <a:noAutofit/>
          </a:bodyPr>
          <a:lstStyle>
            <a:lvl1pPr marL="0" indent="0">
              <a:buNone/>
              <a:defRPr sz="1200" b="0" i="0">
                <a:solidFill>
                  <a:schemeClr val="bg1"/>
                </a:solidFill>
                <a:latin typeface="Figtree" pitchFamily="2" charset="0"/>
              </a:defRPr>
            </a:lvl1pPr>
            <a:lvl2pPr>
              <a:defRPr sz="6000">
                <a:solidFill>
                  <a:srgbClr val="FFFFFF"/>
                </a:solidFill>
              </a:defRPr>
            </a:lvl2pPr>
            <a:lvl3pPr>
              <a:defRPr sz="6000">
                <a:solidFill>
                  <a:srgbClr val="FFFFFF"/>
                </a:solidFill>
              </a:defRPr>
            </a:lvl3pPr>
            <a:lvl4pPr>
              <a:defRPr sz="6000">
                <a:solidFill>
                  <a:srgbClr val="FFFFFF"/>
                </a:solidFill>
              </a:defRPr>
            </a:lvl4pPr>
            <a:lvl5pPr>
              <a:defRPr sz="6000">
                <a:solidFill>
                  <a:srgbClr val="FFFFFF"/>
                </a:solidFill>
              </a:defRPr>
            </a:lvl5pPr>
          </a:lstStyle>
          <a:p>
            <a:pPr lvl="0"/>
            <a:r>
              <a:rPr lang="en-GB" dirty="0"/>
              <a:t>Company title here</a:t>
            </a:r>
            <a:endParaRPr lang="en-US" dirty="0"/>
          </a:p>
        </p:txBody>
      </p:sp>
    </p:spTree>
    <p:extLst>
      <p:ext uri="{BB962C8B-B14F-4D97-AF65-F5344CB8AC3E}">
        <p14:creationId xmlns:p14="http://schemas.microsoft.com/office/powerpoint/2010/main" val="2003424519"/>
      </p:ext>
    </p:extLst>
  </p:cSld>
  <p:clrMapOvr>
    <a:masterClrMapping/>
  </p:clrMapOvr>
  <p:extLst>
    <p:ext uri="{DCECCB84-F9BA-43D5-87BE-67443E8EF086}">
      <p15:sldGuideLst xmlns:p15="http://schemas.microsoft.com/office/powerpoint/2012/main">
        <p15:guide id="1" pos="2797">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Impact IQ Content">
    <p:bg>
      <p:bgPr>
        <a:gradFill>
          <a:gsLst>
            <a:gs pos="92000">
              <a:schemeClr val="accent4">
                <a:lumMod val="95000"/>
                <a:lumOff val="5000"/>
              </a:schemeClr>
            </a:gs>
            <a:gs pos="37000">
              <a:schemeClr val="accent4">
                <a:lumMod val="60000"/>
              </a:schemeClr>
            </a:gs>
          </a:gsLst>
          <a:lin ang="18900000" scaled="1"/>
        </a:grad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3C41FAF-25CA-4304-9A6E-0E0D9F5053EA}"/>
              </a:ext>
            </a:extLst>
          </p:cNvPr>
          <p:cNvSpPr txBox="1">
            <a:spLocks/>
          </p:cNvSpPr>
          <p:nvPr userDrawn="1"/>
        </p:nvSpPr>
        <p:spPr>
          <a:xfrm>
            <a:off x="11271911" y="6567599"/>
            <a:ext cx="679173" cy="278366"/>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BDB36A4D-1EED-4D86-AD92-A842CBA9A51E}" type="slidenum">
              <a:rPr lang="en-US" sz="1000" b="1" smtClean="0">
                <a:solidFill>
                  <a:schemeClr val="bg1"/>
                </a:solidFill>
                <a:latin typeface="Figtree" pitchFamily="2" charset="0"/>
              </a:rPr>
              <a:pPr algn="r"/>
              <a:t>‹#›</a:t>
            </a:fld>
            <a:endParaRPr lang="en-US" sz="1000" b="1">
              <a:solidFill>
                <a:schemeClr val="bg1"/>
              </a:solidFill>
              <a:latin typeface="Figtree" pitchFamily="2" charset="0"/>
            </a:endParaRPr>
          </a:p>
        </p:txBody>
      </p:sp>
      <p:sp>
        <p:nvSpPr>
          <p:cNvPr id="10" name="TextBox 9">
            <a:extLst>
              <a:ext uri="{FF2B5EF4-FFF2-40B4-BE49-F238E27FC236}">
                <a16:creationId xmlns:a16="http://schemas.microsoft.com/office/drawing/2014/main" id="{4AB91F7C-BDEC-C713-EC51-D986CDD85951}"/>
              </a:ext>
            </a:extLst>
          </p:cNvPr>
          <p:cNvSpPr txBox="1"/>
          <p:nvPr userDrawn="1"/>
        </p:nvSpPr>
        <p:spPr>
          <a:xfrm>
            <a:off x="9388050" y="6552541"/>
            <a:ext cx="2223447" cy="261610"/>
          </a:xfrm>
          <a:prstGeom prst="rect">
            <a:avLst/>
          </a:prstGeom>
          <a:noFill/>
        </p:spPr>
        <p:txBody>
          <a:bodyPr wrap="square" rtlCol="0">
            <a:spAutoFit/>
          </a:bodyPr>
          <a:lstStyle/>
          <a:p>
            <a:pPr algn="r"/>
            <a:r>
              <a:rPr lang="en-US" sz="1050" err="1">
                <a:solidFill>
                  <a:schemeClr val="accent4">
                    <a:lumMod val="60000"/>
                    <a:lumOff val="40000"/>
                  </a:schemeClr>
                </a:solidFill>
                <a:latin typeface="Figtree" pitchFamily="2" charset="0"/>
              </a:rPr>
              <a:t>www.i-genie.ai</a:t>
            </a:r>
            <a:endParaRPr lang="en-US" sz="1050">
              <a:solidFill>
                <a:schemeClr val="accent4">
                  <a:lumMod val="60000"/>
                  <a:lumOff val="40000"/>
                </a:schemeClr>
              </a:solidFill>
              <a:latin typeface="Figtree" pitchFamily="2" charset="0"/>
            </a:endParaRPr>
          </a:p>
        </p:txBody>
      </p:sp>
      <p:grpSp>
        <p:nvGrpSpPr>
          <p:cNvPr id="14" name="Group 13">
            <a:extLst>
              <a:ext uri="{FF2B5EF4-FFF2-40B4-BE49-F238E27FC236}">
                <a16:creationId xmlns:a16="http://schemas.microsoft.com/office/drawing/2014/main" id="{DCC6AA66-7F49-5D96-E2A2-6A847BB9B734}"/>
              </a:ext>
            </a:extLst>
          </p:cNvPr>
          <p:cNvGrpSpPr/>
          <p:nvPr userDrawn="1"/>
        </p:nvGrpSpPr>
        <p:grpSpPr>
          <a:xfrm>
            <a:off x="-8964" y="0"/>
            <a:ext cx="12200964" cy="288000"/>
            <a:chOff x="-8964" y="0"/>
            <a:chExt cx="12200964" cy="288000"/>
          </a:xfrm>
        </p:grpSpPr>
        <p:sp>
          <p:nvSpPr>
            <p:cNvPr id="3" name="Rectangle 2">
              <a:extLst>
                <a:ext uri="{FF2B5EF4-FFF2-40B4-BE49-F238E27FC236}">
                  <a16:creationId xmlns:a16="http://schemas.microsoft.com/office/drawing/2014/main" id="{CDFA9B79-FE80-9189-BF19-9D9DE22FFD6F}"/>
                </a:ext>
              </a:extLst>
            </p:cNvPr>
            <p:cNvSpPr/>
            <p:nvPr userDrawn="1"/>
          </p:nvSpPr>
          <p:spPr>
            <a:xfrm>
              <a:off x="-8964" y="0"/>
              <a:ext cx="12200964" cy="288000"/>
            </a:xfrm>
            <a:prstGeom prst="rect">
              <a:avLst/>
            </a:prstGeom>
            <a:solidFill>
              <a:schemeClr val="tx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Figtree" pitchFamily="2" charset="0"/>
              </a:endParaRPr>
            </a:p>
          </p:txBody>
        </p:sp>
        <p:pic>
          <p:nvPicPr>
            <p:cNvPr id="6" name="Picture 5">
              <a:extLst>
                <a:ext uri="{FF2B5EF4-FFF2-40B4-BE49-F238E27FC236}">
                  <a16:creationId xmlns:a16="http://schemas.microsoft.com/office/drawing/2014/main" id="{AFD957D8-EDD2-62AF-CAD0-6BE54E7D2732}"/>
                </a:ext>
              </a:extLst>
            </p:cNvPr>
            <p:cNvPicPr>
              <a:picLocks noChangeAspect="1"/>
            </p:cNvPicPr>
            <p:nvPr userDrawn="1"/>
          </p:nvPicPr>
          <p:blipFill>
            <a:blip r:embed="rId2"/>
            <a:srcRect l="1669" t="35466" r="7305" b="59531"/>
            <a:stretch>
              <a:fillRect/>
            </a:stretch>
          </p:blipFill>
          <p:spPr>
            <a:xfrm>
              <a:off x="5648241" y="0"/>
              <a:ext cx="6543759" cy="288000"/>
            </a:xfrm>
            <a:prstGeom prst="rect">
              <a:avLst/>
            </a:prstGeom>
          </p:spPr>
        </p:pic>
        <p:grpSp>
          <p:nvGrpSpPr>
            <p:cNvPr id="7" name="Group 6">
              <a:extLst>
                <a:ext uri="{FF2B5EF4-FFF2-40B4-BE49-F238E27FC236}">
                  <a16:creationId xmlns:a16="http://schemas.microsoft.com/office/drawing/2014/main" id="{7605B8A1-68A9-48C4-E0C7-6D069846609B}"/>
                </a:ext>
              </a:extLst>
            </p:cNvPr>
            <p:cNvGrpSpPr/>
            <p:nvPr userDrawn="1"/>
          </p:nvGrpSpPr>
          <p:grpSpPr>
            <a:xfrm>
              <a:off x="515938" y="73025"/>
              <a:ext cx="1479781" cy="186430"/>
              <a:chOff x="515938" y="73025"/>
              <a:chExt cx="1479781" cy="186430"/>
            </a:xfrm>
          </p:grpSpPr>
          <p:pic>
            <p:nvPicPr>
              <p:cNvPr id="8" name="Picture 7">
                <a:extLst>
                  <a:ext uri="{FF2B5EF4-FFF2-40B4-BE49-F238E27FC236}">
                    <a16:creationId xmlns:a16="http://schemas.microsoft.com/office/drawing/2014/main" id="{DF8D30A0-BE8C-00F4-4DC8-D2158C982B9A}"/>
                  </a:ext>
                </a:extLst>
              </p:cNvPr>
              <p:cNvPicPr>
                <a:picLocks noChangeAspect="1"/>
              </p:cNvPicPr>
              <p:nvPr userDrawn="1"/>
            </p:nvPicPr>
            <p:blipFill>
              <a:blip r:embed="rId3"/>
              <a:stretch>
                <a:fillRect/>
              </a:stretch>
            </p:blipFill>
            <p:spPr>
              <a:xfrm>
                <a:off x="1479607" y="118223"/>
                <a:ext cx="516112" cy="109811"/>
              </a:xfrm>
              <a:prstGeom prst="rect">
                <a:avLst/>
              </a:prstGeom>
            </p:spPr>
          </p:pic>
          <p:cxnSp>
            <p:nvCxnSpPr>
              <p:cNvPr id="12" name="Straight Connector 11">
                <a:extLst>
                  <a:ext uri="{FF2B5EF4-FFF2-40B4-BE49-F238E27FC236}">
                    <a16:creationId xmlns:a16="http://schemas.microsoft.com/office/drawing/2014/main" id="{8395FD7D-9EFC-F6E1-4737-6522242F0133}"/>
                  </a:ext>
                </a:extLst>
              </p:cNvPr>
              <p:cNvCxnSpPr>
                <a:cxnSpLocks/>
              </p:cNvCxnSpPr>
              <p:nvPr userDrawn="1"/>
            </p:nvCxnSpPr>
            <p:spPr>
              <a:xfrm>
                <a:off x="1386634" y="73025"/>
                <a:ext cx="0" cy="155009"/>
              </a:xfrm>
              <a:prstGeom prst="line">
                <a:avLst/>
              </a:prstGeom>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37D0C120-0ADA-62F0-59B2-C7E514047885}"/>
                  </a:ext>
                </a:extLst>
              </p:cNvPr>
              <p:cNvPicPr>
                <a:picLocks noChangeAspect="1"/>
              </p:cNvPicPr>
              <p:nvPr userDrawn="1"/>
            </p:nvPicPr>
            <p:blipFill>
              <a:blip r:embed="rId4"/>
              <a:srcRect/>
              <a:stretch/>
            </p:blipFill>
            <p:spPr>
              <a:xfrm>
                <a:off x="515938" y="86801"/>
                <a:ext cx="769598" cy="172654"/>
              </a:xfrm>
              <a:prstGeom prst="rect">
                <a:avLst/>
              </a:prstGeom>
            </p:spPr>
          </p:pic>
        </p:grpSp>
      </p:grpSp>
      <p:sp>
        <p:nvSpPr>
          <p:cNvPr id="17" name="Title 1">
            <a:extLst>
              <a:ext uri="{FF2B5EF4-FFF2-40B4-BE49-F238E27FC236}">
                <a16:creationId xmlns:a16="http://schemas.microsoft.com/office/drawing/2014/main" id="{17A5D3A6-F3FA-ACA4-D0F2-AB8B8B3E70B5}"/>
              </a:ext>
            </a:extLst>
          </p:cNvPr>
          <p:cNvSpPr>
            <a:spLocks noGrp="1"/>
          </p:cNvSpPr>
          <p:nvPr>
            <p:ph type="title"/>
          </p:nvPr>
        </p:nvSpPr>
        <p:spPr>
          <a:xfrm>
            <a:off x="515939" y="362839"/>
            <a:ext cx="11341100" cy="473773"/>
          </a:xfrm>
          <a:prstGeom prst="rect">
            <a:avLst/>
          </a:prstGeom>
        </p:spPr>
        <p:txBody>
          <a:bodyPr lIns="0" anchor="b">
            <a:normAutofit/>
          </a:bodyPr>
          <a:lstStyle>
            <a:lvl1pPr>
              <a:defRPr sz="2400">
                <a:solidFill>
                  <a:srgbClr val="FFFFFF"/>
                </a:solidFill>
                <a:latin typeface="Figtree" pitchFamily="2" charset="0"/>
              </a:defRPr>
            </a:lvl1pPr>
          </a:lstStyle>
          <a:p>
            <a:r>
              <a:rPr lang="en-GB" dirty="0"/>
              <a:t>Click to edit Master title style</a:t>
            </a:r>
            <a:endParaRPr lang="en-US" dirty="0"/>
          </a:p>
        </p:txBody>
      </p:sp>
      <p:sp>
        <p:nvSpPr>
          <p:cNvPr id="19" name="Text Placeholder 13">
            <a:extLst>
              <a:ext uri="{FF2B5EF4-FFF2-40B4-BE49-F238E27FC236}">
                <a16:creationId xmlns:a16="http://schemas.microsoft.com/office/drawing/2014/main" id="{68789ADC-7A06-12E0-4E11-81F749580B12}"/>
              </a:ext>
            </a:extLst>
          </p:cNvPr>
          <p:cNvSpPr>
            <a:spLocks noGrp="1"/>
          </p:cNvSpPr>
          <p:nvPr>
            <p:ph type="body" sz="quarter" idx="10" hasCustomPrompt="1"/>
          </p:nvPr>
        </p:nvSpPr>
        <p:spPr>
          <a:xfrm>
            <a:off x="515939" y="896938"/>
            <a:ext cx="11341098" cy="409575"/>
          </a:xfrm>
        </p:spPr>
        <p:txBody>
          <a:bodyPr lIns="0">
            <a:noAutofit/>
          </a:bodyPr>
          <a:lstStyle>
            <a:lvl1pPr marL="0" indent="0">
              <a:buNone/>
              <a:defRPr sz="1800">
                <a:solidFill>
                  <a:schemeClr val="accent5">
                    <a:lumMod val="60000"/>
                    <a:lumOff val="40000"/>
                  </a:schemeClr>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GB" dirty="0"/>
              <a:t>Click to enter subtitle </a:t>
            </a:r>
            <a:endParaRPr lang="en-US" dirty="0"/>
          </a:p>
        </p:txBody>
      </p:sp>
    </p:spTree>
    <p:extLst>
      <p:ext uri="{BB962C8B-B14F-4D97-AF65-F5344CB8AC3E}">
        <p14:creationId xmlns:p14="http://schemas.microsoft.com/office/powerpoint/2010/main" val="332330818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25">
          <p15:clr>
            <a:srgbClr val="FBAE40"/>
          </p15:clr>
        </p15:guide>
        <p15:guide id="4" pos="7469">
          <p15:clr>
            <a:srgbClr val="FBAE40"/>
          </p15:clr>
        </p15:guide>
        <p15:guide id="5" pos="4793">
          <p15:clr>
            <a:srgbClr val="FBAE40"/>
          </p15:clr>
        </p15:guide>
        <p15:guide id="6" pos="5768">
          <p15:clr>
            <a:srgbClr val="FBAE40"/>
          </p15:clr>
        </p15:guide>
        <p15:guide id="7" orient="horz" pos="1071">
          <p15:clr>
            <a:srgbClr val="FBAE40"/>
          </p15:clr>
        </p15:guide>
        <p15:guide id="8" orient="horz" pos="527">
          <p15:clr>
            <a:srgbClr val="FBAE40"/>
          </p15:clr>
        </p15:guide>
        <p15:guide id="9" orient="horz" pos="4065">
          <p15:clr>
            <a:srgbClr val="FBAE40"/>
          </p15:clr>
        </p15:guide>
        <p15:guide id="10" orient="horz" pos="119">
          <p15:clr>
            <a:srgbClr val="FBAE40"/>
          </p15:clr>
        </p15:guide>
        <p15:guide id="11" pos="5722">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X Bench Cover">
    <p:bg>
      <p:bgPr>
        <a:gradFill>
          <a:gsLst>
            <a:gs pos="92000">
              <a:schemeClr val="accent4">
                <a:lumMod val="95000"/>
                <a:lumOff val="5000"/>
              </a:schemeClr>
            </a:gs>
            <a:gs pos="37000">
              <a:schemeClr val="accent4">
                <a:lumMod val="60000"/>
              </a:schemeClr>
            </a:gs>
          </a:gsLst>
          <a:lin ang="18900000" scaled="1"/>
        </a:gradFill>
        <a:effectLst/>
      </p:bgPr>
    </p:bg>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6DD600D6-B715-DFB0-9632-D370C61BDF44}"/>
              </a:ext>
            </a:extLst>
          </p:cNvPr>
          <p:cNvCxnSpPr>
            <a:cxnSpLocks/>
          </p:cNvCxnSpPr>
          <p:nvPr userDrawn="1"/>
        </p:nvCxnSpPr>
        <p:spPr>
          <a:xfrm>
            <a:off x="654959" y="4726086"/>
            <a:ext cx="10089241"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6" name="Text Placeholder 9">
            <a:extLst>
              <a:ext uri="{FF2B5EF4-FFF2-40B4-BE49-F238E27FC236}">
                <a16:creationId xmlns:a16="http://schemas.microsoft.com/office/drawing/2014/main" id="{45BF7482-0251-2647-7E25-6AC284B74B1D}"/>
              </a:ext>
            </a:extLst>
          </p:cNvPr>
          <p:cNvSpPr>
            <a:spLocks noGrp="1"/>
          </p:cNvSpPr>
          <p:nvPr>
            <p:ph type="body" sz="quarter" idx="14" hasCustomPrompt="1"/>
          </p:nvPr>
        </p:nvSpPr>
        <p:spPr>
          <a:xfrm>
            <a:off x="654920" y="3203463"/>
            <a:ext cx="8725854" cy="1484657"/>
          </a:xfrm>
        </p:spPr>
        <p:txBody>
          <a:bodyPr lIns="0" anchor="b">
            <a:noAutofit/>
          </a:bodyPr>
          <a:lstStyle>
            <a:lvl1pPr marL="0" indent="0">
              <a:buNone/>
              <a:defRPr sz="4000" b="1" i="0">
                <a:solidFill>
                  <a:srgbClr val="FFFFFF"/>
                </a:solidFill>
                <a:latin typeface="Figtree Black" pitchFamily="2" charset="0"/>
              </a:defRPr>
            </a:lvl1pPr>
            <a:lvl2pPr>
              <a:defRPr sz="6000">
                <a:solidFill>
                  <a:srgbClr val="FFFFFF"/>
                </a:solidFill>
              </a:defRPr>
            </a:lvl2pPr>
            <a:lvl3pPr>
              <a:defRPr sz="6000">
                <a:solidFill>
                  <a:srgbClr val="FFFFFF"/>
                </a:solidFill>
              </a:defRPr>
            </a:lvl3pPr>
            <a:lvl4pPr>
              <a:defRPr sz="6000">
                <a:solidFill>
                  <a:srgbClr val="FFFFFF"/>
                </a:solidFill>
              </a:defRPr>
            </a:lvl4pPr>
            <a:lvl5pPr>
              <a:defRPr sz="6000">
                <a:solidFill>
                  <a:srgbClr val="FFFFFF"/>
                </a:solidFill>
              </a:defRPr>
            </a:lvl5pPr>
          </a:lstStyle>
          <a:p>
            <a:pPr lvl="0"/>
            <a:r>
              <a:rPr lang="en-GB" dirty="0"/>
              <a:t>Insert Title here</a:t>
            </a:r>
            <a:endParaRPr lang="en-US" dirty="0"/>
          </a:p>
        </p:txBody>
      </p:sp>
      <p:sp>
        <p:nvSpPr>
          <p:cNvPr id="8" name="Text Placeholder 9">
            <a:extLst>
              <a:ext uri="{FF2B5EF4-FFF2-40B4-BE49-F238E27FC236}">
                <a16:creationId xmlns:a16="http://schemas.microsoft.com/office/drawing/2014/main" id="{F10D9B16-4013-5A3F-FD8B-9AA6C211D7A3}"/>
              </a:ext>
            </a:extLst>
          </p:cNvPr>
          <p:cNvSpPr>
            <a:spLocks noGrp="1"/>
          </p:cNvSpPr>
          <p:nvPr>
            <p:ph type="body" sz="quarter" idx="15" hasCustomPrompt="1"/>
          </p:nvPr>
        </p:nvSpPr>
        <p:spPr>
          <a:xfrm>
            <a:off x="654921" y="4726086"/>
            <a:ext cx="8725854" cy="818121"/>
          </a:xfrm>
        </p:spPr>
        <p:txBody>
          <a:bodyPr lIns="0" anchor="t">
            <a:noAutofit/>
          </a:bodyPr>
          <a:lstStyle>
            <a:lvl1pPr marL="0" indent="0">
              <a:buNone/>
              <a:defRPr sz="2400" b="0" i="0">
                <a:solidFill>
                  <a:schemeClr val="accent6"/>
                </a:solidFill>
                <a:latin typeface="Figtree" pitchFamily="2" charset="0"/>
              </a:defRPr>
            </a:lvl1pPr>
            <a:lvl2pPr>
              <a:defRPr sz="6000">
                <a:solidFill>
                  <a:srgbClr val="FFFFFF"/>
                </a:solidFill>
              </a:defRPr>
            </a:lvl2pPr>
            <a:lvl3pPr>
              <a:defRPr sz="6000">
                <a:solidFill>
                  <a:srgbClr val="FFFFFF"/>
                </a:solidFill>
              </a:defRPr>
            </a:lvl3pPr>
            <a:lvl4pPr>
              <a:defRPr sz="6000">
                <a:solidFill>
                  <a:srgbClr val="FFFFFF"/>
                </a:solidFill>
              </a:defRPr>
            </a:lvl4pPr>
            <a:lvl5pPr>
              <a:defRPr sz="6000">
                <a:solidFill>
                  <a:srgbClr val="FFFFFF"/>
                </a:solidFill>
              </a:defRPr>
            </a:lvl5pPr>
          </a:lstStyle>
          <a:p>
            <a:pPr lvl="0"/>
            <a:r>
              <a:rPr lang="en-GB" dirty="0"/>
              <a:t>Insert subtitle</a:t>
            </a:r>
            <a:endParaRPr lang="en-US" dirty="0"/>
          </a:p>
        </p:txBody>
      </p:sp>
      <p:pic>
        <p:nvPicPr>
          <p:cNvPr id="2" name="Picture 1">
            <a:extLst>
              <a:ext uri="{FF2B5EF4-FFF2-40B4-BE49-F238E27FC236}">
                <a16:creationId xmlns:a16="http://schemas.microsoft.com/office/drawing/2014/main" id="{112A65EA-83B9-3E01-B223-3D39EB36C08B}"/>
              </a:ext>
            </a:extLst>
          </p:cNvPr>
          <p:cNvPicPr>
            <a:picLocks noChangeAspect="1"/>
          </p:cNvPicPr>
          <p:nvPr userDrawn="1"/>
        </p:nvPicPr>
        <p:blipFill>
          <a:blip r:embed="rId2">
            <a:alphaModFix amt="50000"/>
          </a:blip>
          <a:srcRect t="24850" r="20693" b="3004"/>
          <a:stretch/>
        </p:blipFill>
        <p:spPr>
          <a:xfrm>
            <a:off x="3222388" y="1"/>
            <a:ext cx="8961787" cy="6857999"/>
          </a:xfrm>
          <a:prstGeom prst="rect">
            <a:avLst/>
          </a:prstGeom>
        </p:spPr>
      </p:pic>
      <p:pic>
        <p:nvPicPr>
          <p:cNvPr id="4" name="Picture 3">
            <a:extLst>
              <a:ext uri="{FF2B5EF4-FFF2-40B4-BE49-F238E27FC236}">
                <a16:creationId xmlns:a16="http://schemas.microsoft.com/office/drawing/2014/main" id="{AF85186A-A6AE-9C56-DC63-875BEC8F7FF2}"/>
              </a:ext>
            </a:extLst>
          </p:cNvPr>
          <p:cNvPicPr>
            <a:picLocks noChangeAspect="1"/>
          </p:cNvPicPr>
          <p:nvPr userDrawn="1"/>
        </p:nvPicPr>
        <p:blipFill>
          <a:blip r:embed="rId3"/>
          <a:stretch>
            <a:fillRect/>
          </a:stretch>
        </p:blipFill>
        <p:spPr>
          <a:xfrm>
            <a:off x="702234" y="1690121"/>
            <a:ext cx="2676157" cy="806688"/>
          </a:xfrm>
          <a:prstGeom prst="rect">
            <a:avLst/>
          </a:prstGeom>
        </p:spPr>
      </p:pic>
      <p:sp>
        <p:nvSpPr>
          <p:cNvPr id="22" name="Text Placeholder 9">
            <a:extLst>
              <a:ext uri="{FF2B5EF4-FFF2-40B4-BE49-F238E27FC236}">
                <a16:creationId xmlns:a16="http://schemas.microsoft.com/office/drawing/2014/main" id="{EC0FC6C3-C053-04A5-AE3B-5BD3CDD07D1F}"/>
              </a:ext>
            </a:extLst>
          </p:cNvPr>
          <p:cNvSpPr>
            <a:spLocks noGrp="1"/>
          </p:cNvSpPr>
          <p:nvPr>
            <p:ph type="body" sz="quarter" idx="16" hasCustomPrompt="1"/>
          </p:nvPr>
        </p:nvSpPr>
        <p:spPr>
          <a:xfrm>
            <a:off x="654920" y="6227335"/>
            <a:ext cx="3776349" cy="297458"/>
          </a:xfrm>
        </p:spPr>
        <p:txBody>
          <a:bodyPr lIns="0" anchor="t">
            <a:noAutofit/>
          </a:bodyPr>
          <a:lstStyle>
            <a:lvl1pPr marL="0" indent="0">
              <a:buNone/>
              <a:defRPr sz="1400" b="0" i="0">
                <a:solidFill>
                  <a:schemeClr val="tx2"/>
                </a:solidFill>
                <a:latin typeface="Figtree" pitchFamily="2" charset="0"/>
              </a:defRPr>
            </a:lvl1pPr>
            <a:lvl2pPr>
              <a:defRPr sz="6000">
                <a:solidFill>
                  <a:srgbClr val="FFFFFF"/>
                </a:solidFill>
              </a:defRPr>
            </a:lvl2pPr>
            <a:lvl3pPr>
              <a:defRPr sz="6000">
                <a:solidFill>
                  <a:srgbClr val="FFFFFF"/>
                </a:solidFill>
              </a:defRPr>
            </a:lvl3pPr>
            <a:lvl4pPr>
              <a:defRPr sz="6000">
                <a:solidFill>
                  <a:srgbClr val="FFFFFF"/>
                </a:solidFill>
              </a:defRPr>
            </a:lvl4pPr>
            <a:lvl5pPr>
              <a:defRPr sz="6000">
                <a:solidFill>
                  <a:srgbClr val="FFFFFF"/>
                </a:solidFill>
              </a:defRPr>
            </a:lvl5pPr>
          </a:lstStyle>
          <a:p>
            <a:pPr lvl="0"/>
            <a:r>
              <a:rPr lang="en-GB" dirty="0"/>
              <a:t>Date</a:t>
            </a:r>
            <a:endParaRPr lang="en-US" dirty="0"/>
          </a:p>
        </p:txBody>
      </p:sp>
      <p:sp>
        <p:nvSpPr>
          <p:cNvPr id="23" name="Text Placeholder 9">
            <a:extLst>
              <a:ext uri="{FF2B5EF4-FFF2-40B4-BE49-F238E27FC236}">
                <a16:creationId xmlns:a16="http://schemas.microsoft.com/office/drawing/2014/main" id="{68730E42-03F8-AA99-83C4-599DD1B77C60}"/>
              </a:ext>
            </a:extLst>
          </p:cNvPr>
          <p:cNvSpPr>
            <a:spLocks noGrp="1"/>
          </p:cNvSpPr>
          <p:nvPr>
            <p:ph type="body" sz="quarter" idx="17" hasCustomPrompt="1"/>
          </p:nvPr>
        </p:nvSpPr>
        <p:spPr>
          <a:xfrm>
            <a:off x="654921" y="5585690"/>
            <a:ext cx="8725854" cy="492016"/>
          </a:xfrm>
        </p:spPr>
        <p:txBody>
          <a:bodyPr lIns="0" anchor="t">
            <a:noAutofit/>
          </a:bodyPr>
          <a:lstStyle>
            <a:lvl1pPr marL="0" indent="0">
              <a:buNone/>
              <a:defRPr sz="1400" b="1" i="0">
                <a:solidFill>
                  <a:schemeClr val="accent3">
                    <a:lumMod val="60000"/>
                    <a:lumOff val="40000"/>
                  </a:schemeClr>
                </a:solidFill>
                <a:latin typeface="Figtree" pitchFamily="2" charset="0"/>
              </a:defRPr>
            </a:lvl1pPr>
            <a:lvl2pPr>
              <a:defRPr sz="6000">
                <a:solidFill>
                  <a:srgbClr val="FFFFFF"/>
                </a:solidFill>
              </a:defRPr>
            </a:lvl2pPr>
            <a:lvl3pPr>
              <a:defRPr sz="6000">
                <a:solidFill>
                  <a:srgbClr val="FFFFFF"/>
                </a:solidFill>
              </a:defRPr>
            </a:lvl3pPr>
            <a:lvl4pPr>
              <a:defRPr sz="6000">
                <a:solidFill>
                  <a:srgbClr val="FFFFFF"/>
                </a:solidFill>
              </a:defRPr>
            </a:lvl4pPr>
            <a:lvl5pPr>
              <a:defRPr sz="6000">
                <a:solidFill>
                  <a:srgbClr val="FFFFFF"/>
                </a:solidFill>
              </a:defRPr>
            </a:lvl5pPr>
          </a:lstStyle>
          <a:p>
            <a:pPr lvl="0"/>
            <a:r>
              <a:rPr lang="en-GB" dirty="0"/>
              <a:t>Name Surname </a:t>
            </a:r>
            <a:endParaRPr lang="en-US" dirty="0"/>
          </a:p>
        </p:txBody>
      </p:sp>
      <p:sp>
        <p:nvSpPr>
          <p:cNvPr id="24" name="Text Placeholder 9">
            <a:extLst>
              <a:ext uri="{FF2B5EF4-FFF2-40B4-BE49-F238E27FC236}">
                <a16:creationId xmlns:a16="http://schemas.microsoft.com/office/drawing/2014/main" id="{29E6A533-38E8-202C-0B22-AFA79BD9D47D}"/>
              </a:ext>
            </a:extLst>
          </p:cNvPr>
          <p:cNvSpPr>
            <a:spLocks noGrp="1"/>
          </p:cNvSpPr>
          <p:nvPr>
            <p:ph type="body" sz="quarter" idx="18" hasCustomPrompt="1"/>
          </p:nvPr>
        </p:nvSpPr>
        <p:spPr>
          <a:xfrm>
            <a:off x="654921" y="5773286"/>
            <a:ext cx="8725854" cy="492016"/>
          </a:xfrm>
        </p:spPr>
        <p:txBody>
          <a:bodyPr lIns="0" anchor="t">
            <a:noAutofit/>
          </a:bodyPr>
          <a:lstStyle>
            <a:lvl1pPr marL="0" indent="0">
              <a:buNone/>
              <a:defRPr sz="1200" b="0" i="0">
                <a:solidFill>
                  <a:schemeClr val="bg1"/>
                </a:solidFill>
                <a:latin typeface="Figtree" pitchFamily="2" charset="0"/>
              </a:defRPr>
            </a:lvl1pPr>
            <a:lvl2pPr>
              <a:defRPr sz="6000">
                <a:solidFill>
                  <a:srgbClr val="FFFFFF"/>
                </a:solidFill>
              </a:defRPr>
            </a:lvl2pPr>
            <a:lvl3pPr>
              <a:defRPr sz="6000">
                <a:solidFill>
                  <a:srgbClr val="FFFFFF"/>
                </a:solidFill>
              </a:defRPr>
            </a:lvl3pPr>
            <a:lvl4pPr>
              <a:defRPr sz="6000">
                <a:solidFill>
                  <a:srgbClr val="FFFFFF"/>
                </a:solidFill>
              </a:defRPr>
            </a:lvl4pPr>
            <a:lvl5pPr>
              <a:defRPr sz="6000">
                <a:solidFill>
                  <a:srgbClr val="FFFFFF"/>
                </a:solidFill>
              </a:defRPr>
            </a:lvl5pPr>
          </a:lstStyle>
          <a:p>
            <a:pPr lvl="0"/>
            <a:r>
              <a:rPr lang="en-GB" dirty="0"/>
              <a:t>Company title here</a:t>
            </a:r>
            <a:endParaRPr lang="en-US" dirty="0"/>
          </a:p>
        </p:txBody>
      </p:sp>
    </p:spTree>
    <p:extLst>
      <p:ext uri="{BB962C8B-B14F-4D97-AF65-F5344CB8AC3E}">
        <p14:creationId xmlns:p14="http://schemas.microsoft.com/office/powerpoint/2010/main" val="3228169466"/>
      </p:ext>
    </p:extLst>
  </p:cSld>
  <p:clrMapOvr>
    <a:masterClrMapping/>
  </p:clrMapOvr>
  <p:extLst>
    <p:ext uri="{DCECCB84-F9BA-43D5-87BE-67443E8EF086}">
      <p15:sldGuideLst xmlns:p15="http://schemas.microsoft.com/office/powerpoint/2012/main">
        <p15:guide id="1" pos="2797">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X Bench Content">
    <p:bg>
      <p:bgPr>
        <a:gradFill>
          <a:gsLst>
            <a:gs pos="92000">
              <a:schemeClr val="accent4">
                <a:lumMod val="95000"/>
                <a:lumOff val="5000"/>
              </a:schemeClr>
            </a:gs>
            <a:gs pos="37000">
              <a:schemeClr val="accent4">
                <a:lumMod val="60000"/>
              </a:schemeClr>
            </a:gs>
          </a:gsLst>
          <a:lin ang="18900000" scaled="1"/>
        </a:grad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3C41FAF-25CA-4304-9A6E-0E0D9F5053EA}"/>
              </a:ext>
            </a:extLst>
          </p:cNvPr>
          <p:cNvSpPr txBox="1">
            <a:spLocks/>
          </p:cNvSpPr>
          <p:nvPr userDrawn="1"/>
        </p:nvSpPr>
        <p:spPr>
          <a:xfrm>
            <a:off x="11271911" y="6567599"/>
            <a:ext cx="679173" cy="278366"/>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BDB36A4D-1EED-4D86-AD92-A842CBA9A51E}" type="slidenum">
              <a:rPr lang="en-US" sz="1000" b="1" smtClean="0">
                <a:solidFill>
                  <a:schemeClr val="bg1"/>
                </a:solidFill>
                <a:latin typeface="Figtree" pitchFamily="2" charset="0"/>
              </a:rPr>
              <a:pPr algn="r"/>
              <a:t>‹#›</a:t>
            </a:fld>
            <a:endParaRPr lang="en-US" sz="1000" b="1">
              <a:solidFill>
                <a:schemeClr val="bg1"/>
              </a:solidFill>
              <a:latin typeface="Figtree" pitchFamily="2" charset="0"/>
            </a:endParaRPr>
          </a:p>
        </p:txBody>
      </p:sp>
      <p:sp>
        <p:nvSpPr>
          <p:cNvPr id="10" name="TextBox 9">
            <a:extLst>
              <a:ext uri="{FF2B5EF4-FFF2-40B4-BE49-F238E27FC236}">
                <a16:creationId xmlns:a16="http://schemas.microsoft.com/office/drawing/2014/main" id="{4AB91F7C-BDEC-C713-EC51-D986CDD85951}"/>
              </a:ext>
            </a:extLst>
          </p:cNvPr>
          <p:cNvSpPr txBox="1"/>
          <p:nvPr userDrawn="1"/>
        </p:nvSpPr>
        <p:spPr>
          <a:xfrm>
            <a:off x="9388050" y="6552541"/>
            <a:ext cx="2223447" cy="261610"/>
          </a:xfrm>
          <a:prstGeom prst="rect">
            <a:avLst/>
          </a:prstGeom>
          <a:noFill/>
        </p:spPr>
        <p:txBody>
          <a:bodyPr wrap="square" rtlCol="0">
            <a:spAutoFit/>
          </a:bodyPr>
          <a:lstStyle/>
          <a:p>
            <a:pPr algn="r"/>
            <a:r>
              <a:rPr lang="en-US" sz="1050" err="1">
                <a:solidFill>
                  <a:schemeClr val="accent4">
                    <a:lumMod val="60000"/>
                    <a:lumOff val="40000"/>
                  </a:schemeClr>
                </a:solidFill>
                <a:latin typeface="Figtree" pitchFamily="2" charset="0"/>
              </a:rPr>
              <a:t>www.i-genie.ai</a:t>
            </a:r>
            <a:endParaRPr lang="en-US" sz="1050">
              <a:solidFill>
                <a:schemeClr val="accent4">
                  <a:lumMod val="60000"/>
                  <a:lumOff val="40000"/>
                </a:schemeClr>
              </a:solidFill>
              <a:latin typeface="Figtree" pitchFamily="2" charset="0"/>
            </a:endParaRPr>
          </a:p>
        </p:txBody>
      </p:sp>
      <p:grpSp>
        <p:nvGrpSpPr>
          <p:cNvPr id="3" name="Group 2">
            <a:extLst>
              <a:ext uri="{FF2B5EF4-FFF2-40B4-BE49-F238E27FC236}">
                <a16:creationId xmlns:a16="http://schemas.microsoft.com/office/drawing/2014/main" id="{18E01742-FC39-85B8-CAD8-B75FD7B285AA}"/>
              </a:ext>
            </a:extLst>
          </p:cNvPr>
          <p:cNvGrpSpPr/>
          <p:nvPr userDrawn="1"/>
        </p:nvGrpSpPr>
        <p:grpSpPr>
          <a:xfrm>
            <a:off x="-8964" y="0"/>
            <a:ext cx="12200964" cy="288000"/>
            <a:chOff x="-8964" y="0"/>
            <a:chExt cx="12200964" cy="288000"/>
          </a:xfrm>
        </p:grpSpPr>
        <p:sp>
          <p:nvSpPr>
            <p:cNvPr id="6" name="Rectangle 5">
              <a:extLst>
                <a:ext uri="{FF2B5EF4-FFF2-40B4-BE49-F238E27FC236}">
                  <a16:creationId xmlns:a16="http://schemas.microsoft.com/office/drawing/2014/main" id="{E284EBDE-6DFF-A085-971F-E1DC800D16EB}"/>
                </a:ext>
              </a:extLst>
            </p:cNvPr>
            <p:cNvSpPr/>
            <p:nvPr/>
          </p:nvSpPr>
          <p:spPr>
            <a:xfrm>
              <a:off x="-8964" y="0"/>
              <a:ext cx="12200964" cy="288000"/>
            </a:xfrm>
            <a:prstGeom prst="rect">
              <a:avLst/>
            </a:prstGeom>
            <a:gradFill>
              <a:gsLst>
                <a:gs pos="0">
                  <a:schemeClr val="tx1"/>
                </a:gs>
                <a:gs pos="100000">
                  <a:schemeClr val="tx1">
                    <a:lumMod val="50000"/>
                  </a:schemeClr>
                </a:gs>
              </a:gsLst>
              <a:lin ang="135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Figtree" pitchFamily="2" charset="0"/>
              </a:endParaRPr>
            </a:p>
          </p:txBody>
        </p:sp>
        <p:cxnSp>
          <p:nvCxnSpPr>
            <p:cNvPr id="12" name="Straight Connector 11">
              <a:extLst>
                <a:ext uri="{FF2B5EF4-FFF2-40B4-BE49-F238E27FC236}">
                  <a16:creationId xmlns:a16="http://schemas.microsoft.com/office/drawing/2014/main" id="{B6F28525-8AE3-CFD5-C2D1-0187E878B34C}"/>
                </a:ext>
              </a:extLst>
            </p:cNvPr>
            <p:cNvCxnSpPr>
              <a:cxnSpLocks/>
            </p:cNvCxnSpPr>
            <p:nvPr userDrawn="1"/>
          </p:nvCxnSpPr>
          <p:spPr>
            <a:xfrm>
              <a:off x="1387475" y="73025"/>
              <a:ext cx="0" cy="155009"/>
            </a:xfrm>
            <a:prstGeom prst="line">
              <a:avLst/>
            </a:prstGeom>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E532D513-E23E-CB00-1528-D242A9127FB3}"/>
                </a:ext>
              </a:extLst>
            </p:cNvPr>
            <p:cNvPicPr>
              <a:picLocks noChangeAspect="1"/>
            </p:cNvPicPr>
            <p:nvPr userDrawn="1"/>
          </p:nvPicPr>
          <p:blipFill>
            <a:blip r:embed="rId2"/>
            <a:srcRect l="-15196" t="18198" r="15196" b="77388"/>
            <a:stretch/>
          </p:blipFill>
          <p:spPr>
            <a:xfrm>
              <a:off x="4419600" y="0"/>
              <a:ext cx="7772400" cy="288000"/>
            </a:xfrm>
            <a:prstGeom prst="rect">
              <a:avLst/>
            </a:prstGeom>
          </p:spPr>
        </p:pic>
      </p:grpSp>
      <p:sp>
        <p:nvSpPr>
          <p:cNvPr id="14" name="Title 1">
            <a:extLst>
              <a:ext uri="{FF2B5EF4-FFF2-40B4-BE49-F238E27FC236}">
                <a16:creationId xmlns:a16="http://schemas.microsoft.com/office/drawing/2014/main" id="{7A969C67-3800-B56F-744B-1BD7479E6313}"/>
              </a:ext>
            </a:extLst>
          </p:cNvPr>
          <p:cNvSpPr>
            <a:spLocks noGrp="1"/>
          </p:cNvSpPr>
          <p:nvPr>
            <p:ph type="title"/>
          </p:nvPr>
        </p:nvSpPr>
        <p:spPr>
          <a:xfrm>
            <a:off x="515939" y="362839"/>
            <a:ext cx="11341100" cy="473773"/>
          </a:xfrm>
          <a:prstGeom prst="rect">
            <a:avLst/>
          </a:prstGeom>
        </p:spPr>
        <p:txBody>
          <a:bodyPr lIns="0" anchor="b">
            <a:normAutofit/>
          </a:bodyPr>
          <a:lstStyle>
            <a:lvl1pPr>
              <a:defRPr sz="2400">
                <a:solidFill>
                  <a:srgbClr val="FFFFFF"/>
                </a:solidFill>
                <a:latin typeface="Figtree" pitchFamily="2" charset="0"/>
              </a:defRPr>
            </a:lvl1pPr>
          </a:lstStyle>
          <a:p>
            <a:r>
              <a:rPr lang="en-GB" dirty="0"/>
              <a:t>Click to edit Master title style</a:t>
            </a:r>
            <a:endParaRPr lang="en-US" dirty="0"/>
          </a:p>
        </p:txBody>
      </p:sp>
      <p:sp>
        <p:nvSpPr>
          <p:cNvPr id="17" name="Text Placeholder 13">
            <a:extLst>
              <a:ext uri="{FF2B5EF4-FFF2-40B4-BE49-F238E27FC236}">
                <a16:creationId xmlns:a16="http://schemas.microsoft.com/office/drawing/2014/main" id="{F350D23E-2582-3603-8CE7-8EDCE1035EB0}"/>
              </a:ext>
            </a:extLst>
          </p:cNvPr>
          <p:cNvSpPr>
            <a:spLocks noGrp="1"/>
          </p:cNvSpPr>
          <p:nvPr>
            <p:ph type="body" sz="quarter" idx="10" hasCustomPrompt="1"/>
          </p:nvPr>
        </p:nvSpPr>
        <p:spPr>
          <a:xfrm>
            <a:off x="515939" y="896938"/>
            <a:ext cx="11341098" cy="409575"/>
          </a:xfrm>
        </p:spPr>
        <p:txBody>
          <a:bodyPr lIns="0">
            <a:noAutofit/>
          </a:bodyPr>
          <a:lstStyle>
            <a:lvl1pPr marL="0" indent="0">
              <a:buNone/>
              <a:defRPr sz="1800">
                <a:solidFill>
                  <a:schemeClr val="accent6"/>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GB" dirty="0"/>
              <a:t>Click to enter subtitle </a:t>
            </a:r>
            <a:endParaRPr lang="en-US" dirty="0"/>
          </a:p>
        </p:txBody>
      </p:sp>
      <p:pic>
        <p:nvPicPr>
          <p:cNvPr id="5" name="Picture 4">
            <a:extLst>
              <a:ext uri="{FF2B5EF4-FFF2-40B4-BE49-F238E27FC236}">
                <a16:creationId xmlns:a16="http://schemas.microsoft.com/office/drawing/2014/main" id="{1087023E-473B-3C49-CB80-16966F6A1A3A}"/>
              </a:ext>
            </a:extLst>
          </p:cNvPr>
          <p:cNvPicPr>
            <a:picLocks noChangeAspect="1"/>
          </p:cNvPicPr>
          <p:nvPr userDrawn="1"/>
        </p:nvPicPr>
        <p:blipFill>
          <a:blip r:embed="rId3"/>
          <a:stretch>
            <a:fillRect/>
          </a:stretch>
        </p:blipFill>
        <p:spPr>
          <a:xfrm>
            <a:off x="1480448" y="65160"/>
            <a:ext cx="505204" cy="157679"/>
          </a:xfrm>
          <a:prstGeom prst="rect">
            <a:avLst/>
          </a:prstGeom>
        </p:spPr>
      </p:pic>
      <p:pic>
        <p:nvPicPr>
          <p:cNvPr id="11" name="Picture 10">
            <a:extLst>
              <a:ext uri="{FF2B5EF4-FFF2-40B4-BE49-F238E27FC236}">
                <a16:creationId xmlns:a16="http://schemas.microsoft.com/office/drawing/2014/main" id="{1500EFA5-CF56-2AA0-0C5C-94A6E8D29DA1}"/>
              </a:ext>
            </a:extLst>
          </p:cNvPr>
          <p:cNvPicPr>
            <a:picLocks noChangeAspect="1"/>
          </p:cNvPicPr>
          <p:nvPr userDrawn="1"/>
        </p:nvPicPr>
        <p:blipFill>
          <a:blip r:embed="rId4"/>
          <a:stretch>
            <a:fillRect/>
          </a:stretch>
        </p:blipFill>
        <p:spPr>
          <a:xfrm>
            <a:off x="251410" y="90845"/>
            <a:ext cx="968665" cy="156383"/>
          </a:xfrm>
          <a:prstGeom prst="rect">
            <a:avLst/>
          </a:prstGeom>
        </p:spPr>
      </p:pic>
    </p:spTree>
    <p:extLst>
      <p:ext uri="{BB962C8B-B14F-4D97-AF65-F5344CB8AC3E}">
        <p14:creationId xmlns:p14="http://schemas.microsoft.com/office/powerpoint/2010/main" val="60500997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25">
          <p15:clr>
            <a:srgbClr val="FBAE40"/>
          </p15:clr>
        </p15:guide>
        <p15:guide id="4" pos="7469">
          <p15:clr>
            <a:srgbClr val="FBAE40"/>
          </p15:clr>
        </p15:guide>
        <p15:guide id="5" pos="4793">
          <p15:clr>
            <a:srgbClr val="FBAE40"/>
          </p15:clr>
        </p15:guide>
        <p15:guide id="6" pos="5768">
          <p15:clr>
            <a:srgbClr val="FBAE40"/>
          </p15:clr>
        </p15:guide>
        <p15:guide id="7" orient="horz" pos="1071">
          <p15:clr>
            <a:srgbClr val="FBAE40"/>
          </p15:clr>
        </p15:guide>
        <p15:guide id="8" orient="horz" pos="527">
          <p15:clr>
            <a:srgbClr val="FBAE40"/>
          </p15:clr>
        </p15:guide>
        <p15:guide id="9" orient="horz" pos="4065">
          <p15:clr>
            <a:srgbClr val="FBAE40"/>
          </p15:clr>
        </p15:guide>
        <p15:guide id="10" orient="horz" pos="119">
          <p15:clr>
            <a:srgbClr val="FBAE40"/>
          </p15:clr>
        </p15:guide>
        <p15:guide id="11" pos="5722">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rend Spotter Cover">
    <p:bg>
      <p:bgPr>
        <a:gradFill>
          <a:gsLst>
            <a:gs pos="92000">
              <a:schemeClr val="accent4">
                <a:lumMod val="95000"/>
                <a:lumOff val="5000"/>
              </a:schemeClr>
            </a:gs>
            <a:gs pos="37000">
              <a:schemeClr val="accent4">
                <a:lumMod val="60000"/>
              </a:schemeClr>
            </a:gs>
          </a:gsLst>
          <a:lin ang="18900000" scaled="1"/>
        </a:gradFill>
        <a:effectLst/>
      </p:bgPr>
    </p:bg>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6DD600D6-B715-DFB0-9632-D370C61BDF44}"/>
              </a:ext>
            </a:extLst>
          </p:cNvPr>
          <p:cNvCxnSpPr>
            <a:cxnSpLocks/>
          </p:cNvCxnSpPr>
          <p:nvPr userDrawn="1"/>
        </p:nvCxnSpPr>
        <p:spPr>
          <a:xfrm>
            <a:off x="654959" y="4726086"/>
            <a:ext cx="10089241"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6" name="Text Placeholder 9">
            <a:extLst>
              <a:ext uri="{FF2B5EF4-FFF2-40B4-BE49-F238E27FC236}">
                <a16:creationId xmlns:a16="http://schemas.microsoft.com/office/drawing/2014/main" id="{45BF7482-0251-2647-7E25-6AC284B74B1D}"/>
              </a:ext>
            </a:extLst>
          </p:cNvPr>
          <p:cNvSpPr>
            <a:spLocks noGrp="1"/>
          </p:cNvSpPr>
          <p:nvPr>
            <p:ph type="body" sz="quarter" idx="14" hasCustomPrompt="1"/>
          </p:nvPr>
        </p:nvSpPr>
        <p:spPr>
          <a:xfrm>
            <a:off x="654920" y="3203463"/>
            <a:ext cx="8725854" cy="1484657"/>
          </a:xfrm>
        </p:spPr>
        <p:txBody>
          <a:bodyPr lIns="0" anchor="b">
            <a:noAutofit/>
          </a:bodyPr>
          <a:lstStyle>
            <a:lvl1pPr marL="0" indent="0">
              <a:buNone/>
              <a:defRPr sz="4000" b="1" i="0">
                <a:solidFill>
                  <a:srgbClr val="FFFFFF"/>
                </a:solidFill>
                <a:latin typeface="Figtree Black" pitchFamily="2" charset="0"/>
              </a:defRPr>
            </a:lvl1pPr>
            <a:lvl2pPr>
              <a:defRPr sz="6000">
                <a:solidFill>
                  <a:srgbClr val="FFFFFF"/>
                </a:solidFill>
              </a:defRPr>
            </a:lvl2pPr>
            <a:lvl3pPr>
              <a:defRPr sz="6000">
                <a:solidFill>
                  <a:srgbClr val="FFFFFF"/>
                </a:solidFill>
              </a:defRPr>
            </a:lvl3pPr>
            <a:lvl4pPr>
              <a:defRPr sz="6000">
                <a:solidFill>
                  <a:srgbClr val="FFFFFF"/>
                </a:solidFill>
              </a:defRPr>
            </a:lvl4pPr>
            <a:lvl5pPr>
              <a:defRPr sz="6000">
                <a:solidFill>
                  <a:srgbClr val="FFFFFF"/>
                </a:solidFill>
              </a:defRPr>
            </a:lvl5pPr>
          </a:lstStyle>
          <a:p>
            <a:pPr lvl="0"/>
            <a:r>
              <a:rPr lang="en-GB" dirty="0"/>
              <a:t>Insert Title here</a:t>
            </a:r>
            <a:endParaRPr lang="en-US" dirty="0"/>
          </a:p>
        </p:txBody>
      </p:sp>
      <p:sp>
        <p:nvSpPr>
          <p:cNvPr id="8" name="Text Placeholder 9">
            <a:extLst>
              <a:ext uri="{FF2B5EF4-FFF2-40B4-BE49-F238E27FC236}">
                <a16:creationId xmlns:a16="http://schemas.microsoft.com/office/drawing/2014/main" id="{F10D9B16-4013-5A3F-FD8B-9AA6C211D7A3}"/>
              </a:ext>
            </a:extLst>
          </p:cNvPr>
          <p:cNvSpPr>
            <a:spLocks noGrp="1"/>
          </p:cNvSpPr>
          <p:nvPr>
            <p:ph type="body" sz="quarter" idx="15" hasCustomPrompt="1"/>
          </p:nvPr>
        </p:nvSpPr>
        <p:spPr>
          <a:xfrm>
            <a:off x="654921" y="4726086"/>
            <a:ext cx="8725854" cy="818121"/>
          </a:xfrm>
        </p:spPr>
        <p:txBody>
          <a:bodyPr lIns="0" anchor="t">
            <a:noAutofit/>
          </a:bodyPr>
          <a:lstStyle>
            <a:lvl1pPr marL="0" indent="0">
              <a:buNone/>
              <a:defRPr sz="2400" b="0" i="0">
                <a:solidFill>
                  <a:schemeClr val="accent3">
                    <a:lumMod val="60000"/>
                    <a:lumOff val="40000"/>
                  </a:schemeClr>
                </a:solidFill>
                <a:latin typeface="Figtree" pitchFamily="2" charset="0"/>
              </a:defRPr>
            </a:lvl1pPr>
            <a:lvl2pPr>
              <a:defRPr sz="6000">
                <a:solidFill>
                  <a:srgbClr val="FFFFFF"/>
                </a:solidFill>
              </a:defRPr>
            </a:lvl2pPr>
            <a:lvl3pPr>
              <a:defRPr sz="6000">
                <a:solidFill>
                  <a:srgbClr val="FFFFFF"/>
                </a:solidFill>
              </a:defRPr>
            </a:lvl3pPr>
            <a:lvl4pPr>
              <a:defRPr sz="6000">
                <a:solidFill>
                  <a:srgbClr val="FFFFFF"/>
                </a:solidFill>
              </a:defRPr>
            </a:lvl4pPr>
            <a:lvl5pPr>
              <a:defRPr sz="6000">
                <a:solidFill>
                  <a:srgbClr val="FFFFFF"/>
                </a:solidFill>
              </a:defRPr>
            </a:lvl5pPr>
          </a:lstStyle>
          <a:p>
            <a:pPr lvl="0"/>
            <a:r>
              <a:rPr lang="en-GB" dirty="0"/>
              <a:t>Insert subtitle</a:t>
            </a:r>
            <a:endParaRPr lang="en-US" dirty="0"/>
          </a:p>
        </p:txBody>
      </p:sp>
      <p:pic>
        <p:nvPicPr>
          <p:cNvPr id="3" name="Picture 2">
            <a:extLst>
              <a:ext uri="{FF2B5EF4-FFF2-40B4-BE49-F238E27FC236}">
                <a16:creationId xmlns:a16="http://schemas.microsoft.com/office/drawing/2014/main" id="{2563EEF2-C41C-BA85-D2ED-C04DC2CD71A0}"/>
              </a:ext>
            </a:extLst>
          </p:cNvPr>
          <p:cNvPicPr>
            <a:picLocks noChangeAspect="1"/>
          </p:cNvPicPr>
          <p:nvPr userDrawn="1"/>
        </p:nvPicPr>
        <p:blipFill>
          <a:blip r:embed="rId2"/>
          <a:srcRect t="24831" r="20448" b="2735"/>
          <a:stretch>
            <a:fillRect/>
          </a:stretch>
        </p:blipFill>
        <p:spPr>
          <a:xfrm>
            <a:off x="3250683" y="0"/>
            <a:ext cx="8959247" cy="6858000"/>
          </a:xfrm>
          <a:prstGeom prst="rect">
            <a:avLst/>
          </a:prstGeom>
        </p:spPr>
      </p:pic>
      <p:pic>
        <p:nvPicPr>
          <p:cNvPr id="11" name="Picture 10">
            <a:extLst>
              <a:ext uri="{FF2B5EF4-FFF2-40B4-BE49-F238E27FC236}">
                <a16:creationId xmlns:a16="http://schemas.microsoft.com/office/drawing/2014/main" id="{D10EA22D-2CEE-EC31-CB46-BEEE61A0659D}"/>
              </a:ext>
            </a:extLst>
          </p:cNvPr>
          <p:cNvPicPr>
            <a:picLocks noChangeAspect="1"/>
          </p:cNvPicPr>
          <p:nvPr userDrawn="1"/>
        </p:nvPicPr>
        <p:blipFill>
          <a:blip r:embed="rId3"/>
          <a:stretch>
            <a:fillRect/>
          </a:stretch>
        </p:blipFill>
        <p:spPr>
          <a:xfrm>
            <a:off x="702233" y="1516492"/>
            <a:ext cx="3500115" cy="1091163"/>
          </a:xfrm>
          <a:prstGeom prst="rect">
            <a:avLst/>
          </a:prstGeom>
        </p:spPr>
      </p:pic>
      <p:grpSp>
        <p:nvGrpSpPr>
          <p:cNvPr id="12" name="Group 11">
            <a:extLst>
              <a:ext uri="{FF2B5EF4-FFF2-40B4-BE49-F238E27FC236}">
                <a16:creationId xmlns:a16="http://schemas.microsoft.com/office/drawing/2014/main" id="{50B01B4E-B235-DE41-3611-90009EBE1504}"/>
              </a:ext>
            </a:extLst>
          </p:cNvPr>
          <p:cNvGrpSpPr/>
          <p:nvPr userDrawn="1"/>
        </p:nvGrpSpPr>
        <p:grpSpPr>
          <a:xfrm>
            <a:off x="654920" y="176820"/>
            <a:ext cx="3659769" cy="278897"/>
            <a:chOff x="654959" y="214955"/>
            <a:chExt cx="3659769" cy="278897"/>
          </a:xfrm>
        </p:grpSpPr>
        <p:pic>
          <p:nvPicPr>
            <p:cNvPr id="13" name="Picture 12">
              <a:extLst>
                <a:ext uri="{FF2B5EF4-FFF2-40B4-BE49-F238E27FC236}">
                  <a16:creationId xmlns:a16="http://schemas.microsoft.com/office/drawing/2014/main" id="{160328A5-5724-0853-EA4A-0F0CD840F7DA}"/>
                </a:ext>
              </a:extLst>
            </p:cNvPr>
            <p:cNvPicPr>
              <a:picLocks noChangeAspect="1"/>
            </p:cNvPicPr>
            <p:nvPr userDrawn="1"/>
          </p:nvPicPr>
          <p:blipFill>
            <a:blip r:embed="rId4"/>
            <a:srcRect/>
            <a:stretch/>
          </p:blipFill>
          <p:spPr>
            <a:xfrm>
              <a:off x="654959" y="214955"/>
              <a:ext cx="1013082" cy="215549"/>
            </a:xfrm>
            <a:prstGeom prst="rect">
              <a:avLst/>
            </a:prstGeom>
          </p:spPr>
        </p:pic>
        <p:sp>
          <p:nvSpPr>
            <p:cNvPr id="14" name="Title 3">
              <a:extLst>
                <a:ext uri="{FF2B5EF4-FFF2-40B4-BE49-F238E27FC236}">
                  <a16:creationId xmlns:a16="http://schemas.microsoft.com/office/drawing/2014/main" id="{9D86510D-3664-7D6B-CFD3-0F720583A9BD}"/>
                </a:ext>
              </a:extLst>
            </p:cNvPr>
            <p:cNvSpPr txBox="1">
              <a:spLocks/>
            </p:cNvSpPr>
            <p:nvPr userDrawn="1"/>
          </p:nvSpPr>
          <p:spPr>
            <a:xfrm>
              <a:off x="1731518" y="278303"/>
              <a:ext cx="2583210" cy="215549"/>
            </a:xfrm>
            <a:prstGeom prst="rect">
              <a:avLst/>
            </a:prstGeom>
          </p:spPr>
          <p:txBody>
            <a:bodyPr vert="horz" lIns="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en-US" sz="900" dirty="0">
                  <a:solidFill>
                    <a:schemeClr val="tx2"/>
                  </a:solidFill>
                  <a:latin typeface="Figtree Light" pitchFamily="2" charset="0"/>
                </a:rPr>
                <a:t>Augmenting Human Intelligence </a:t>
              </a:r>
            </a:p>
          </p:txBody>
        </p:sp>
      </p:grpSp>
      <p:sp>
        <p:nvSpPr>
          <p:cNvPr id="15" name="Text Placeholder 9">
            <a:extLst>
              <a:ext uri="{FF2B5EF4-FFF2-40B4-BE49-F238E27FC236}">
                <a16:creationId xmlns:a16="http://schemas.microsoft.com/office/drawing/2014/main" id="{27BA9657-2FE8-F7C7-D476-19C1D7F17236}"/>
              </a:ext>
            </a:extLst>
          </p:cNvPr>
          <p:cNvSpPr>
            <a:spLocks noGrp="1"/>
          </p:cNvSpPr>
          <p:nvPr>
            <p:ph type="body" sz="quarter" idx="16" hasCustomPrompt="1"/>
          </p:nvPr>
        </p:nvSpPr>
        <p:spPr>
          <a:xfrm>
            <a:off x="654920" y="6227335"/>
            <a:ext cx="3776349" cy="297458"/>
          </a:xfrm>
        </p:spPr>
        <p:txBody>
          <a:bodyPr lIns="0" anchor="t">
            <a:noAutofit/>
          </a:bodyPr>
          <a:lstStyle>
            <a:lvl1pPr marL="0" indent="0">
              <a:buNone/>
              <a:defRPr sz="1400" b="0" i="0">
                <a:solidFill>
                  <a:schemeClr val="tx2"/>
                </a:solidFill>
                <a:latin typeface="Figtree" pitchFamily="2" charset="0"/>
              </a:defRPr>
            </a:lvl1pPr>
            <a:lvl2pPr>
              <a:defRPr sz="6000">
                <a:solidFill>
                  <a:srgbClr val="FFFFFF"/>
                </a:solidFill>
              </a:defRPr>
            </a:lvl2pPr>
            <a:lvl3pPr>
              <a:defRPr sz="6000">
                <a:solidFill>
                  <a:srgbClr val="FFFFFF"/>
                </a:solidFill>
              </a:defRPr>
            </a:lvl3pPr>
            <a:lvl4pPr>
              <a:defRPr sz="6000">
                <a:solidFill>
                  <a:srgbClr val="FFFFFF"/>
                </a:solidFill>
              </a:defRPr>
            </a:lvl4pPr>
            <a:lvl5pPr>
              <a:defRPr sz="6000">
                <a:solidFill>
                  <a:srgbClr val="FFFFFF"/>
                </a:solidFill>
              </a:defRPr>
            </a:lvl5pPr>
          </a:lstStyle>
          <a:p>
            <a:pPr lvl="0"/>
            <a:r>
              <a:rPr lang="en-GB" dirty="0"/>
              <a:t>Date</a:t>
            </a:r>
            <a:endParaRPr lang="en-US" dirty="0"/>
          </a:p>
        </p:txBody>
      </p:sp>
      <p:sp>
        <p:nvSpPr>
          <p:cNvPr id="16" name="Text Placeholder 9">
            <a:extLst>
              <a:ext uri="{FF2B5EF4-FFF2-40B4-BE49-F238E27FC236}">
                <a16:creationId xmlns:a16="http://schemas.microsoft.com/office/drawing/2014/main" id="{B2C88124-EB3A-BA70-A621-D465A4B7DA6A}"/>
              </a:ext>
            </a:extLst>
          </p:cNvPr>
          <p:cNvSpPr>
            <a:spLocks noGrp="1"/>
          </p:cNvSpPr>
          <p:nvPr>
            <p:ph type="body" sz="quarter" idx="17" hasCustomPrompt="1"/>
          </p:nvPr>
        </p:nvSpPr>
        <p:spPr>
          <a:xfrm>
            <a:off x="654921" y="5585690"/>
            <a:ext cx="8725854" cy="492016"/>
          </a:xfrm>
        </p:spPr>
        <p:txBody>
          <a:bodyPr lIns="0" anchor="t">
            <a:noAutofit/>
          </a:bodyPr>
          <a:lstStyle>
            <a:lvl1pPr marL="0" indent="0">
              <a:buNone/>
              <a:defRPr sz="1400" b="1" i="0">
                <a:solidFill>
                  <a:schemeClr val="accent3">
                    <a:lumMod val="60000"/>
                    <a:lumOff val="40000"/>
                  </a:schemeClr>
                </a:solidFill>
                <a:latin typeface="Figtree" pitchFamily="2" charset="0"/>
              </a:defRPr>
            </a:lvl1pPr>
            <a:lvl2pPr>
              <a:defRPr sz="6000">
                <a:solidFill>
                  <a:srgbClr val="FFFFFF"/>
                </a:solidFill>
              </a:defRPr>
            </a:lvl2pPr>
            <a:lvl3pPr>
              <a:defRPr sz="6000">
                <a:solidFill>
                  <a:srgbClr val="FFFFFF"/>
                </a:solidFill>
              </a:defRPr>
            </a:lvl3pPr>
            <a:lvl4pPr>
              <a:defRPr sz="6000">
                <a:solidFill>
                  <a:srgbClr val="FFFFFF"/>
                </a:solidFill>
              </a:defRPr>
            </a:lvl4pPr>
            <a:lvl5pPr>
              <a:defRPr sz="6000">
                <a:solidFill>
                  <a:srgbClr val="FFFFFF"/>
                </a:solidFill>
              </a:defRPr>
            </a:lvl5pPr>
          </a:lstStyle>
          <a:p>
            <a:pPr lvl="0"/>
            <a:r>
              <a:rPr lang="en-GB" dirty="0"/>
              <a:t>Name Surname </a:t>
            </a:r>
            <a:endParaRPr lang="en-US" dirty="0"/>
          </a:p>
        </p:txBody>
      </p:sp>
      <p:sp>
        <p:nvSpPr>
          <p:cNvPr id="17" name="Text Placeholder 9">
            <a:extLst>
              <a:ext uri="{FF2B5EF4-FFF2-40B4-BE49-F238E27FC236}">
                <a16:creationId xmlns:a16="http://schemas.microsoft.com/office/drawing/2014/main" id="{0FBC8142-E5A1-3993-3FBA-635FCD3F5FE3}"/>
              </a:ext>
            </a:extLst>
          </p:cNvPr>
          <p:cNvSpPr>
            <a:spLocks noGrp="1"/>
          </p:cNvSpPr>
          <p:nvPr>
            <p:ph type="body" sz="quarter" idx="18" hasCustomPrompt="1"/>
          </p:nvPr>
        </p:nvSpPr>
        <p:spPr>
          <a:xfrm>
            <a:off x="654921" y="5773286"/>
            <a:ext cx="8725854" cy="492016"/>
          </a:xfrm>
        </p:spPr>
        <p:txBody>
          <a:bodyPr lIns="0" anchor="t">
            <a:noAutofit/>
          </a:bodyPr>
          <a:lstStyle>
            <a:lvl1pPr marL="0" indent="0">
              <a:buNone/>
              <a:defRPr sz="1200" b="0" i="0">
                <a:solidFill>
                  <a:schemeClr val="bg1"/>
                </a:solidFill>
                <a:latin typeface="Figtree" pitchFamily="2" charset="0"/>
              </a:defRPr>
            </a:lvl1pPr>
            <a:lvl2pPr>
              <a:defRPr sz="6000">
                <a:solidFill>
                  <a:srgbClr val="FFFFFF"/>
                </a:solidFill>
              </a:defRPr>
            </a:lvl2pPr>
            <a:lvl3pPr>
              <a:defRPr sz="6000">
                <a:solidFill>
                  <a:srgbClr val="FFFFFF"/>
                </a:solidFill>
              </a:defRPr>
            </a:lvl3pPr>
            <a:lvl4pPr>
              <a:defRPr sz="6000">
                <a:solidFill>
                  <a:srgbClr val="FFFFFF"/>
                </a:solidFill>
              </a:defRPr>
            </a:lvl4pPr>
            <a:lvl5pPr>
              <a:defRPr sz="6000">
                <a:solidFill>
                  <a:srgbClr val="FFFFFF"/>
                </a:solidFill>
              </a:defRPr>
            </a:lvl5pPr>
          </a:lstStyle>
          <a:p>
            <a:pPr lvl="0"/>
            <a:r>
              <a:rPr lang="en-GB" dirty="0"/>
              <a:t>Company title here</a:t>
            </a:r>
            <a:endParaRPr lang="en-US" dirty="0"/>
          </a:p>
        </p:txBody>
      </p:sp>
    </p:spTree>
    <p:extLst>
      <p:ext uri="{BB962C8B-B14F-4D97-AF65-F5344CB8AC3E}">
        <p14:creationId xmlns:p14="http://schemas.microsoft.com/office/powerpoint/2010/main" val="474238537"/>
      </p:ext>
    </p:extLst>
  </p:cSld>
  <p:clrMapOvr>
    <a:masterClrMapping/>
  </p:clrMapOvr>
  <p:extLst>
    <p:ext uri="{DCECCB84-F9BA-43D5-87BE-67443E8EF086}">
      <p15:sldGuideLst xmlns:p15="http://schemas.microsoft.com/office/powerpoint/2012/main">
        <p15:guide id="1" pos="2797">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7" name="Title Placeholder 6">
            <a:extLst>
              <a:ext uri="{FF2B5EF4-FFF2-40B4-BE49-F238E27FC236}">
                <a16:creationId xmlns:a16="http://schemas.microsoft.com/office/drawing/2014/main" id="{124BFA77-E52E-D74D-B0F0-E60B8CAAABFF}"/>
              </a:ext>
            </a:extLst>
          </p:cNvPr>
          <p:cNvSpPr>
            <a:spLocks noGrp="1"/>
          </p:cNvSpPr>
          <p:nvPr>
            <p:ph type="title"/>
          </p:nvPr>
        </p:nvSpPr>
        <p:spPr>
          <a:xfrm>
            <a:off x="114300" y="98425"/>
            <a:ext cx="11938000" cy="892175"/>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9" name="Text Placeholder 8">
            <a:extLst>
              <a:ext uri="{FF2B5EF4-FFF2-40B4-BE49-F238E27FC236}">
                <a16:creationId xmlns:a16="http://schemas.microsoft.com/office/drawing/2014/main" id="{17800F8E-D0F9-2741-B1AA-CAB9998FD61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578189806"/>
      </p:ext>
    </p:extLst>
  </p:cSld>
  <p:clrMap bg1="lt1" tx1="dk1" bg2="lt2" tx2="dk2" accent1="accent1" accent2="accent2" accent3="accent3" accent4="accent4" accent5="accent5" accent6="accent6" hlink="hlink" folHlink="folHlink"/>
  <p:sldLayoutIdLst>
    <p:sldLayoutId id="2147483784" r:id="rId1"/>
    <p:sldLayoutId id="2147483785" r:id="rId2"/>
    <p:sldLayoutId id="2147483786" r:id="rId3"/>
    <p:sldLayoutId id="2147483787" r:id="rId4"/>
    <p:sldLayoutId id="2147483788" r:id="rId5"/>
    <p:sldLayoutId id="2147483789" r:id="rId6"/>
    <p:sldLayoutId id="2147483790" r:id="rId7"/>
    <p:sldLayoutId id="2147483791" r:id="rId8"/>
    <p:sldLayoutId id="2147483792" r:id="rId9"/>
    <p:sldLayoutId id="2147483793" r:id="rId10"/>
    <p:sldLayoutId id="2147483794" r:id="rId11"/>
    <p:sldLayoutId id="2147483795" r:id="rId12"/>
    <p:sldLayoutId id="2147483796" r:id="rId13"/>
    <p:sldLayoutId id="2147483797" r:id="rId14"/>
    <p:sldLayoutId id="2147483798" r:id="rId15"/>
    <p:sldLayoutId id="2147483799" r:id="rId16"/>
    <p:sldLayoutId id="2147483800" r:id="rId17"/>
    <p:sldLayoutId id="2147483801" r:id="rId18"/>
    <p:sldLayoutId id="2147483712" r:id="rId19"/>
    <p:sldLayoutId id="2147483782" r:id="rId20"/>
    <p:sldLayoutId id="2147483710" r:id="rId21"/>
    <p:sldLayoutId id="2147483661" r:id="rId22"/>
    <p:sldLayoutId id="2147483693" r:id="rId23"/>
  </p:sldLayoutIdLst>
  <p:txStyles>
    <p:titleStyle>
      <a:lvl1pPr algn="l" defTabSz="914400" rtl="0" eaLnBrk="1" latinLnBrk="0" hangingPunct="1">
        <a:lnSpc>
          <a:spcPct val="90000"/>
        </a:lnSpc>
        <a:spcBef>
          <a:spcPct val="0"/>
        </a:spcBef>
        <a:buNone/>
        <a:defRPr sz="3600" b="1" kern="1200">
          <a:solidFill>
            <a:schemeClr val="tx1"/>
          </a:solidFill>
          <a:latin typeface="Figtree"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Figtree"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Figtree"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Figtree"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Figtree"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0.xml"/><Relationship Id="rId1" Type="http://schemas.openxmlformats.org/officeDocument/2006/relationships/slideLayout" Target="../slideLayouts/slideLayout8.xml"/><Relationship Id="rId5" Type="http://schemas.openxmlformats.org/officeDocument/2006/relationships/image" Target="../media/image44.png"/><Relationship Id="rId4" Type="http://schemas.microsoft.com/office/2007/relationships/hdphoto" Target="../media/hdphoto2.wdp"/></Relationships>
</file>

<file path=ppt/slides/_rels/slide11.xml.rels><?xml version="1.0" encoding="UTF-8" standalone="yes"?>
<Relationships xmlns="http://schemas.openxmlformats.org/package/2006/relationships"><Relationship Id="rId8" Type="http://schemas.openxmlformats.org/officeDocument/2006/relationships/image" Target="../media/image49.emf"/><Relationship Id="rId13" Type="http://schemas.openxmlformats.org/officeDocument/2006/relationships/hyperlink" Target="https://i-genie.ai/new-product-innovation-ai/" TargetMode="External"/><Relationship Id="rId18" Type="http://schemas.openxmlformats.org/officeDocument/2006/relationships/image" Target="../media/image54.png"/><Relationship Id="rId3" Type="http://schemas.openxmlformats.org/officeDocument/2006/relationships/image" Target="../media/image44.png"/><Relationship Id="rId7" Type="http://schemas.openxmlformats.org/officeDocument/2006/relationships/hyperlink" Target="https://i-genie.ai/brand-equity-tracking-monitoring/" TargetMode="External"/><Relationship Id="rId12" Type="http://schemas.openxmlformats.org/officeDocument/2006/relationships/image" Target="../media/image51.emf"/><Relationship Id="rId17" Type="http://schemas.openxmlformats.org/officeDocument/2006/relationships/image" Target="../media/image46.emf"/><Relationship Id="rId2" Type="http://schemas.openxmlformats.org/officeDocument/2006/relationships/notesSlide" Target="../notesSlides/notesSlide11.xml"/><Relationship Id="rId16" Type="http://schemas.openxmlformats.org/officeDocument/2006/relationships/image" Target="../media/image53.emf"/><Relationship Id="rId1" Type="http://schemas.openxmlformats.org/officeDocument/2006/relationships/slideLayout" Target="../slideLayouts/slideLayout8.xml"/><Relationship Id="rId6" Type="http://schemas.openxmlformats.org/officeDocument/2006/relationships/image" Target="../media/image48.emf"/><Relationship Id="rId11" Type="http://schemas.openxmlformats.org/officeDocument/2006/relationships/hyperlink" Target="https://i-genie.ai/consumer-product-trends-ai/" TargetMode="External"/><Relationship Id="rId5" Type="http://schemas.openxmlformats.org/officeDocument/2006/relationships/hyperlink" Target="https://i-genie.ai/digital-engagement-social-listening-ai/" TargetMode="External"/><Relationship Id="rId15" Type="http://schemas.openxmlformats.org/officeDocument/2006/relationships/hyperlink" Target="https://i-genie.ai/consumer-insights-ai-agentic-chatbot/" TargetMode="External"/><Relationship Id="rId10" Type="http://schemas.openxmlformats.org/officeDocument/2006/relationships/image" Target="../media/image50.emf"/><Relationship Id="rId4" Type="http://schemas.openxmlformats.org/officeDocument/2006/relationships/hyperlink" Target="mailto:contact@i-genie.ai" TargetMode="External"/><Relationship Id="rId9" Type="http://schemas.openxmlformats.org/officeDocument/2006/relationships/hyperlink" Target="https://i-genie.ai/ecommerce-product-review-analytics/" TargetMode="External"/><Relationship Id="rId14" Type="http://schemas.openxmlformats.org/officeDocument/2006/relationships/image" Target="../media/image52.emf"/></Relationships>
</file>

<file path=ppt/slides/_rels/slide12.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hyperlink" Target="https://x.com/i_Genie_ai" TargetMode="External"/><Relationship Id="rId7" Type="http://schemas.openxmlformats.org/officeDocument/2006/relationships/hyperlink" Target="https://www.youtube.com/@i-Genie-ai" TargetMode="External"/><Relationship Id="rId2" Type="http://schemas.openxmlformats.org/officeDocument/2006/relationships/image" Target="../media/image28.emf"/><Relationship Id="rId1" Type="http://schemas.openxmlformats.org/officeDocument/2006/relationships/slideLayout" Target="../slideLayouts/slideLayout23.xml"/><Relationship Id="rId6" Type="http://schemas.openxmlformats.org/officeDocument/2006/relationships/image" Target="../media/image56.png"/><Relationship Id="rId5" Type="http://schemas.openxmlformats.org/officeDocument/2006/relationships/hyperlink" Target="https://www.linkedin.com/company/i-genie-ai/posts/?feedView=all" TargetMode="External"/><Relationship Id="rId4" Type="http://schemas.openxmlformats.org/officeDocument/2006/relationships/image" Target="../media/image55.png"/><Relationship Id="rId9" Type="http://schemas.openxmlformats.org/officeDocument/2006/relationships/image" Target="../media/image54.png"/></Relationships>
</file>

<file path=ppt/slides/_rels/slide2.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microsoft.com/office/2018/10/relationships/comments" Target="../comments/modernComment_7FFFEFB0_3BCB3556.xml"/><Relationship Id="rId2" Type="http://schemas.openxmlformats.org/officeDocument/2006/relationships/notesSlide" Target="../notesSlides/notesSlide3.xml"/><Relationship Id="rId1" Type="http://schemas.openxmlformats.org/officeDocument/2006/relationships/slideLayout" Target="../slideLayouts/slideLayout8.xml"/><Relationship Id="rId5" Type="http://schemas.openxmlformats.org/officeDocument/2006/relationships/image" Target="../media/image33.emf"/><Relationship Id="rId4" Type="http://schemas.openxmlformats.org/officeDocument/2006/relationships/image" Target="../media/image32.png"/></Relationships>
</file>

<file path=ppt/slides/_rels/slide4.xml.rels><?xml version="1.0" encoding="UTF-8" standalone="yes"?>
<Relationships xmlns="http://schemas.openxmlformats.org/package/2006/relationships"><Relationship Id="rId8" Type="http://schemas.openxmlformats.org/officeDocument/2006/relationships/hyperlink" Target="https://unsplash.com/photos/woman-in-black-coat-holding-her-hair-VFZF_pzTVBA?utm_source=unsplash&amp;utm_medium=referral&amp;utm_content=creditCopyText" TargetMode="External"/><Relationship Id="rId3" Type="http://schemas.microsoft.com/office/2018/10/relationships/comments" Target="../comments/modernComment_7FFFEFC2_657724B4.xml"/><Relationship Id="rId7" Type="http://schemas.openxmlformats.org/officeDocument/2006/relationships/hyperlink" Target="https://unsplash.com/@viniciusamano?utm_source=unsplash&amp;utm_medium=referral&amp;utm_content=creditCopyText" TargetMode="External"/><Relationship Id="rId2" Type="http://schemas.openxmlformats.org/officeDocument/2006/relationships/notesSlide" Target="../notesSlides/notesSlide4.xml"/><Relationship Id="rId1" Type="http://schemas.openxmlformats.org/officeDocument/2006/relationships/slideLayout" Target="../slideLayouts/slideLayout8.xml"/><Relationship Id="rId6" Type="http://schemas.microsoft.com/office/2007/relationships/hdphoto" Target="../media/hdphoto1.wdp"/><Relationship Id="rId5" Type="http://schemas.openxmlformats.org/officeDocument/2006/relationships/image" Target="../media/image34.png"/><Relationship Id="rId4" Type="http://schemas.openxmlformats.org/officeDocument/2006/relationships/image" Target="../media/image33.emf"/></Relationships>
</file>

<file path=ppt/slides/_rels/slide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5.xml"/><Relationship Id="rId1" Type="http://schemas.openxmlformats.org/officeDocument/2006/relationships/slideLayout" Target="../slideLayouts/slideLayout8.xml"/><Relationship Id="rId4" Type="http://schemas.openxmlformats.org/officeDocument/2006/relationships/image" Target="../media/image36.png"/></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7" Type="http://schemas.openxmlformats.org/officeDocument/2006/relationships/image" Target="../media/image40.png"/><Relationship Id="rId2" Type="http://schemas.openxmlformats.org/officeDocument/2006/relationships/notesSlide" Target="../notesSlides/notesSlide6.xml"/><Relationship Id="rId1" Type="http://schemas.openxmlformats.org/officeDocument/2006/relationships/slideLayout" Target="../slideLayouts/slideLayout8.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microsoft.com/office/2018/10/relationships/comments" Target="../comments/modernComment_7FFFEFC5_876EB4D6.xml"/><Relationship Id="rId2" Type="http://schemas.openxmlformats.org/officeDocument/2006/relationships/notesSlide" Target="../notesSlides/notesSlide8.xml"/><Relationship Id="rId1" Type="http://schemas.openxmlformats.org/officeDocument/2006/relationships/slideLayout" Target="../slideLayouts/slideLayout8.xml"/><Relationship Id="rId5" Type="http://schemas.openxmlformats.org/officeDocument/2006/relationships/image" Target="../media/image43.png"/><Relationship Id="rId4" Type="http://schemas.openxmlformats.org/officeDocument/2006/relationships/image" Target="../media/image42.png"/></Relationships>
</file>

<file path=ppt/slides/_rels/slide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9.xml"/><Relationship Id="rId1" Type="http://schemas.openxmlformats.org/officeDocument/2006/relationships/slideLayout" Target="../slideLayouts/slideLayout8.xml"/><Relationship Id="rId5" Type="http://schemas.openxmlformats.org/officeDocument/2006/relationships/image" Target="../media/image46.emf"/><Relationship Id="rId4" Type="http://schemas.openxmlformats.org/officeDocument/2006/relationships/image" Target="../media/image4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5" name="Straight Connector 14">
            <a:extLst>
              <a:ext uri="{FF2B5EF4-FFF2-40B4-BE49-F238E27FC236}">
                <a16:creationId xmlns:a16="http://schemas.microsoft.com/office/drawing/2014/main" id="{1E6F11FB-23A4-E80E-BE44-7CEF0CF8B569}"/>
              </a:ext>
            </a:extLst>
          </p:cNvPr>
          <p:cNvCxnSpPr>
            <a:cxnSpLocks/>
          </p:cNvCxnSpPr>
          <p:nvPr/>
        </p:nvCxnSpPr>
        <p:spPr>
          <a:xfrm>
            <a:off x="11896725" y="5284694"/>
            <a:ext cx="31320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ext Placeholder 1">
            <a:extLst>
              <a:ext uri="{FF2B5EF4-FFF2-40B4-BE49-F238E27FC236}">
                <a16:creationId xmlns:a16="http://schemas.microsoft.com/office/drawing/2014/main" id="{029D725F-88AD-55FD-6110-0E4040B3CC22}"/>
              </a:ext>
            </a:extLst>
          </p:cNvPr>
          <p:cNvSpPr>
            <a:spLocks noGrp="1"/>
          </p:cNvSpPr>
          <p:nvPr>
            <p:ph type="body" sz="quarter" idx="14"/>
          </p:nvPr>
        </p:nvSpPr>
        <p:spPr>
          <a:xfrm>
            <a:off x="654920" y="3203463"/>
            <a:ext cx="6461497" cy="1484657"/>
          </a:xfrm>
        </p:spPr>
        <p:txBody>
          <a:bodyPr/>
          <a:lstStyle/>
          <a:p>
            <a:r>
              <a:rPr lang="en-US" sz="3600" dirty="0">
                <a:latin typeface="Figtree ExtraBold" pitchFamily="2" charset="0"/>
              </a:rPr>
              <a:t>Multinational hair care brand launches best-selling product with CX Bench</a:t>
            </a:r>
          </a:p>
        </p:txBody>
      </p:sp>
      <p:sp>
        <p:nvSpPr>
          <p:cNvPr id="4" name="Text Placeholder 3">
            <a:extLst>
              <a:ext uri="{FF2B5EF4-FFF2-40B4-BE49-F238E27FC236}">
                <a16:creationId xmlns:a16="http://schemas.microsoft.com/office/drawing/2014/main" id="{9DB01C45-8FBA-9B10-D4A0-BF6ED906B152}"/>
              </a:ext>
            </a:extLst>
          </p:cNvPr>
          <p:cNvSpPr>
            <a:spLocks noGrp="1"/>
          </p:cNvSpPr>
          <p:nvPr>
            <p:ph type="body" sz="quarter" idx="15"/>
          </p:nvPr>
        </p:nvSpPr>
        <p:spPr>
          <a:xfrm>
            <a:off x="654921" y="4687986"/>
            <a:ext cx="6668180" cy="894321"/>
          </a:xfrm>
        </p:spPr>
        <p:txBody>
          <a:bodyPr/>
          <a:lstStyle/>
          <a:p>
            <a:r>
              <a:rPr lang="en-US" dirty="0">
                <a:latin typeface="Figtree"/>
              </a:rPr>
              <a:t>Identify pains and unmet needs in markets with hairy competition</a:t>
            </a:r>
            <a:endParaRPr lang="en-US" dirty="0"/>
          </a:p>
          <a:p>
            <a:endParaRPr lang="en-US" b="0" dirty="0">
              <a:latin typeface="Figtree" pitchFamily="2" charset="0"/>
            </a:endParaRPr>
          </a:p>
        </p:txBody>
      </p:sp>
      <p:sp>
        <p:nvSpPr>
          <p:cNvPr id="9" name="Text Placeholder 8">
            <a:extLst>
              <a:ext uri="{FF2B5EF4-FFF2-40B4-BE49-F238E27FC236}">
                <a16:creationId xmlns:a16="http://schemas.microsoft.com/office/drawing/2014/main" id="{DA5ED70D-4841-E50B-DE6B-054790F1C85D}"/>
              </a:ext>
            </a:extLst>
          </p:cNvPr>
          <p:cNvSpPr>
            <a:spLocks noGrp="1"/>
          </p:cNvSpPr>
          <p:nvPr>
            <p:ph type="body" sz="quarter" idx="16"/>
          </p:nvPr>
        </p:nvSpPr>
        <p:spPr/>
        <p:txBody>
          <a:bodyPr/>
          <a:lstStyle/>
          <a:p>
            <a:endParaRPr lang="en-US"/>
          </a:p>
        </p:txBody>
      </p:sp>
      <p:sp>
        <p:nvSpPr>
          <p:cNvPr id="10" name="Text Placeholder 9">
            <a:extLst>
              <a:ext uri="{FF2B5EF4-FFF2-40B4-BE49-F238E27FC236}">
                <a16:creationId xmlns:a16="http://schemas.microsoft.com/office/drawing/2014/main" id="{3C0EA2B4-B256-9F55-D555-BC6EEEBD52DC}"/>
              </a:ext>
            </a:extLst>
          </p:cNvPr>
          <p:cNvSpPr>
            <a:spLocks noGrp="1"/>
          </p:cNvSpPr>
          <p:nvPr>
            <p:ph type="body" sz="quarter" idx="17"/>
          </p:nvPr>
        </p:nvSpPr>
        <p:spPr/>
        <p:txBody>
          <a:bodyPr/>
          <a:lstStyle/>
          <a:p>
            <a:endParaRPr lang="en-US"/>
          </a:p>
        </p:txBody>
      </p:sp>
      <p:sp>
        <p:nvSpPr>
          <p:cNvPr id="12" name="Text Placeholder 11">
            <a:extLst>
              <a:ext uri="{FF2B5EF4-FFF2-40B4-BE49-F238E27FC236}">
                <a16:creationId xmlns:a16="http://schemas.microsoft.com/office/drawing/2014/main" id="{8BF6F1C3-E314-6C4A-0CA4-837BBA1FEA1F}"/>
              </a:ext>
            </a:extLst>
          </p:cNvPr>
          <p:cNvSpPr>
            <a:spLocks noGrp="1"/>
          </p:cNvSpPr>
          <p:nvPr>
            <p:ph type="body" sz="quarter" idx="18"/>
          </p:nvPr>
        </p:nvSpPr>
        <p:spPr/>
        <p:txBody>
          <a:bodyPr/>
          <a:lstStyle/>
          <a:p>
            <a:endParaRPr lang="en-US"/>
          </a:p>
        </p:txBody>
      </p:sp>
      <p:pic>
        <p:nvPicPr>
          <p:cNvPr id="16" name="Picture 15">
            <a:extLst>
              <a:ext uri="{FF2B5EF4-FFF2-40B4-BE49-F238E27FC236}">
                <a16:creationId xmlns:a16="http://schemas.microsoft.com/office/drawing/2014/main" id="{656A2D0A-1CBC-8292-5A9B-6A8A5F1AAFE4}"/>
              </a:ext>
            </a:extLst>
          </p:cNvPr>
          <p:cNvPicPr>
            <a:picLocks noChangeAspect="1"/>
          </p:cNvPicPr>
          <p:nvPr/>
        </p:nvPicPr>
        <p:blipFill>
          <a:blip r:embed="rId3"/>
          <a:srcRect t="3287" r="22323" b="17676"/>
          <a:stretch>
            <a:fillRect/>
          </a:stretch>
        </p:blipFill>
        <p:spPr>
          <a:xfrm>
            <a:off x="5248543" y="-265471"/>
            <a:ext cx="7212235" cy="7123471"/>
          </a:xfrm>
          <a:prstGeom prst="rect">
            <a:avLst/>
          </a:prstGeom>
        </p:spPr>
      </p:pic>
    </p:spTree>
    <p:extLst>
      <p:ext uri="{BB962C8B-B14F-4D97-AF65-F5344CB8AC3E}">
        <p14:creationId xmlns:p14="http://schemas.microsoft.com/office/powerpoint/2010/main" val="18343978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6D018C-8B50-A117-3EC2-A522FA4B0B88}"/>
            </a:ext>
          </a:extLst>
        </p:cNvPr>
        <p:cNvGrpSpPr/>
        <p:nvPr/>
      </p:nvGrpSpPr>
      <p:grpSpPr>
        <a:xfrm>
          <a:off x="0" y="0"/>
          <a:ext cx="0" cy="0"/>
          <a:chOff x="0" y="0"/>
          <a:chExt cx="0" cy="0"/>
        </a:xfrm>
      </p:grpSpPr>
      <p:pic>
        <p:nvPicPr>
          <p:cNvPr id="1028" name="Picture 4" descr="grayscale photography of woman">
            <a:extLst>
              <a:ext uri="{FF2B5EF4-FFF2-40B4-BE49-F238E27FC236}">
                <a16:creationId xmlns:a16="http://schemas.microsoft.com/office/drawing/2014/main" id="{A2C5F150-D213-F741-6569-383F22B4F746}"/>
              </a:ext>
            </a:extLst>
          </p:cNvPr>
          <p:cNvPicPr>
            <a:picLocks noChangeAspect="1" noChangeArrowheads="1"/>
          </p:cNvPicPr>
          <p:nvPr/>
        </p:nvPicPr>
        <p:blipFill rotWithShape="1">
          <a:blip r:embed="rId3">
            <a:alphaModFix/>
            <a:extLst>
              <a:ext uri="{BEBA8EAE-BF5A-486C-A8C5-ECC9F3942E4B}">
                <a14:imgProps xmlns:a14="http://schemas.microsoft.com/office/drawing/2010/main">
                  <a14:imgLayer r:embed="rId4">
                    <a14:imgEffect>
                      <a14:brightnessContrast bright="-26000" contrast="3000"/>
                    </a14:imgEffect>
                  </a14:imgLayer>
                </a14:imgProps>
              </a:ext>
              <a:ext uri="{28A0092B-C50C-407E-A947-70E740481C1C}">
                <a14:useLocalDpi xmlns:a14="http://schemas.microsoft.com/office/drawing/2010/main" val="0"/>
              </a:ext>
            </a:extLst>
          </a:blip>
          <a:srcRect l="2674" t="19088" b="13987"/>
          <a:stretch>
            <a:fillRect/>
          </a:stretch>
        </p:blipFill>
        <p:spPr bwMode="auto">
          <a:xfrm>
            <a:off x="0" y="290732"/>
            <a:ext cx="12192000" cy="6567269"/>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7194C5BA-C731-A481-C787-7BEF9DA537B5}"/>
              </a:ext>
            </a:extLst>
          </p:cNvPr>
          <p:cNvSpPr/>
          <p:nvPr/>
        </p:nvSpPr>
        <p:spPr>
          <a:xfrm>
            <a:off x="0" y="287542"/>
            <a:ext cx="12192000" cy="2942356"/>
          </a:xfrm>
          <a:prstGeom prst="rect">
            <a:avLst/>
          </a:prstGeom>
          <a:gradFill flip="none" rotWithShape="1">
            <a:gsLst>
              <a:gs pos="11000">
                <a:schemeClr val="accent4">
                  <a:lumMod val="95000"/>
                  <a:lumOff val="5000"/>
                  <a:alpha val="0"/>
                </a:schemeClr>
              </a:gs>
              <a:gs pos="100000">
                <a:schemeClr val="accent4">
                  <a:lumMod val="60000"/>
                </a:schemeClr>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1">
            <a:extLst>
              <a:ext uri="{FF2B5EF4-FFF2-40B4-BE49-F238E27FC236}">
                <a16:creationId xmlns:a16="http://schemas.microsoft.com/office/drawing/2014/main" id="{CED951D4-6D7F-95F5-DFD4-FBEAB618CADD}"/>
              </a:ext>
            </a:extLst>
          </p:cNvPr>
          <p:cNvSpPr txBox="1">
            <a:spLocks/>
          </p:cNvSpPr>
          <p:nvPr/>
        </p:nvSpPr>
        <p:spPr>
          <a:xfrm>
            <a:off x="515938" y="525236"/>
            <a:ext cx="7833735" cy="600093"/>
          </a:xfrm>
          <a:prstGeom prst="rect">
            <a:avLst/>
          </a:prstGeom>
        </p:spPr>
        <p:txBody>
          <a:bodyPr vert="horz" lIns="36000" tIns="36000" rIns="36000" bIns="3600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Figtree"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Figtree"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Figtree"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Figtree"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endParaRPr lang="en-US" sz="2400" b="1">
              <a:solidFill>
                <a:srgbClr val="FFFFFF"/>
              </a:solidFill>
              <a:latin typeface="Figtree ExtraBold" pitchFamily="2" charset="0"/>
            </a:endParaRPr>
          </a:p>
        </p:txBody>
      </p:sp>
      <p:sp>
        <p:nvSpPr>
          <p:cNvPr id="5" name="Title 4">
            <a:extLst>
              <a:ext uri="{FF2B5EF4-FFF2-40B4-BE49-F238E27FC236}">
                <a16:creationId xmlns:a16="http://schemas.microsoft.com/office/drawing/2014/main" id="{4DEB8BD9-2288-38F9-5C6E-99D1DA7596AF}"/>
              </a:ext>
            </a:extLst>
          </p:cNvPr>
          <p:cNvSpPr>
            <a:spLocks noGrp="1"/>
          </p:cNvSpPr>
          <p:nvPr>
            <p:ph type="title"/>
          </p:nvPr>
        </p:nvSpPr>
        <p:spPr/>
        <p:txBody>
          <a:bodyPr anchor="b">
            <a:normAutofit/>
          </a:bodyPr>
          <a:lstStyle/>
          <a:p>
            <a:r>
              <a:rPr lang="en-US" dirty="0">
                <a:solidFill>
                  <a:schemeClr val="bg2"/>
                </a:solidFill>
                <a:latin typeface="Figtree ExtraBold"/>
              </a:rPr>
              <a:t>What i</a:t>
            </a:r>
            <a:r>
              <a:rPr lang="en-US">
                <a:solidFill>
                  <a:schemeClr val="bg2"/>
                </a:solidFill>
                <a:latin typeface="Figtree ExtraBold"/>
              </a:rPr>
              <a:t>-Genie.ai customers say about us…</a:t>
            </a:r>
          </a:p>
        </p:txBody>
      </p:sp>
      <p:sp>
        <p:nvSpPr>
          <p:cNvPr id="7" name="Text Placeholder 6">
            <a:extLst>
              <a:ext uri="{FF2B5EF4-FFF2-40B4-BE49-F238E27FC236}">
                <a16:creationId xmlns:a16="http://schemas.microsoft.com/office/drawing/2014/main" id="{01FFE728-B25F-6614-D36C-57867299858B}"/>
              </a:ext>
            </a:extLst>
          </p:cNvPr>
          <p:cNvSpPr>
            <a:spLocks noGrp="1"/>
          </p:cNvSpPr>
          <p:nvPr>
            <p:ph type="body" sz="quarter" idx="10"/>
          </p:nvPr>
        </p:nvSpPr>
        <p:spPr/>
        <p:txBody>
          <a:bodyPr/>
          <a:lstStyle/>
          <a:p>
            <a:endParaRPr lang="en-US"/>
          </a:p>
        </p:txBody>
      </p:sp>
      <p:sp>
        <p:nvSpPr>
          <p:cNvPr id="12" name="TextBox 11">
            <a:extLst>
              <a:ext uri="{FF2B5EF4-FFF2-40B4-BE49-F238E27FC236}">
                <a16:creationId xmlns:a16="http://schemas.microsoft.com/office/drawing/2014/main" id="{400D58EE-C6D1-9ED1-D7C4-6046D5AF9FCA}"/>
              </a:ext>
            </a:extLst>
          </p:cNvPr>
          <p:cNvSpPr txBox="1"/>
          <p:nvPr/>
        </p:nvSpPr>
        <p:spPr>
          <a:xfrm>
            <a:off x="13407390" y="91440"/>
            <a:ext cx="184731" cy="369332"/>
          </a:xfrm>
          <a:prstGeom prst="rect">
            <a:avLst/>
          </a:prstGeom>
          <a:blipFill>
            <a:blip r:embed="rId5"/>
            <a:stretch>
              <a:fillRect/>
            </a:stretch>
          </a:blipFill>
        </p:spPr>
        <p:txBody>
          <a:bodyPr wrap="none" rtlCol="0">
            <a:spAutoFit/>
          </a:bodyPr>
          <a:lstStyle/>
          <a:p>
            <a:endParaRPr lang="en-US" dirty="0"/>
          </a:p>
        </p:txBody>
      </p:sp>
      <p:grpSp>
        <p:nvGrpSpPr>
          <p:cNvPr id="20" name="Group 19">
            <a:extLst>
              <a:ext uri="{FF2B5EF4-FFF2-40B4-BE49-F238E27FC236}">
                <a16:creationId xmlns:a16="http://schemas.microsoft.com/office/drawing/2014/main" id="{B2814457-34DE-084D-5866-99584BE64F56}"/>
              </a:ext>
            </a:extLst>
          </p:cNvPr>
          <p:cNvGrpSpPr/>
          <p:nvPr/>
        </p:nvGrpSpPr>
        <p:grpSpPr>
          <a:xfrm>
            <a:off x="2915814" y="2385479"/>
            <a:ext cx="6541347" cy="2087042"/>
            <a:chOff x="8145657" y="-818383"/>
            <a:chExt cx="6541347" cy="2087042"/>
          </a:xfrm>
        </p:grpSpPr>
        <p:grpSp>
          <p:nvGrpSpPr>
            <p:cNvPr id="21" name="Group 20">
              <a:extLst>
                <a:ext uri="{FF2B5EF4-FFF2-40B4-BE49-F238E27FC236}">
                  <a16:creationId xmlns:a16="http://schemas.microsoft.com/office/drawing/2014/main" id="{B3F0BB20-86B0-EA9B-33F5-85769F6D00CE}"/>
                </a:ext>
              </a:extLst>
            </p:cNvPr>
            <p:cNvGrpSpPr/>
            <p:nvPr/>
          </p:nvGrpSpPr>
          <p:grpSpPr>
            <a:xfrm>
              <a:off x="8145657" y="-818383"/>
              <a:ext cx="6541347" cy="2087042"/>
              <a:chOff x="8145657" y="-818383"/>
              <a:chExt cx="6541347" cy="2087042"/>
            </a:xfrm>
          </p:grpSpPr>
          <p:sp>
            <p:nvSpPr>
              <p:cNvPr id="23" name="Rounded Rectangle 22">
                <a:extLst>
                  <a:ext uri="{FF2B5EF4-FFF2-40B4-BE49-F238E27FC236}">
                    <a16:creationId xmlns:a16="http://schemas.microsoft.com/office/drawing/2014/main" id="{E076A509-88D2-5D3F-E1E1-A24699D5A3E3}"/>
                  </a:ext>
                </a:extLst>
              </p:cNvPr>
              <p:cNvSpPr/>
              <p:nvPr/>
            </p:nvSpPr>
            <p:spPr>
              <a:xfrm>
                <a:off x="8145657" y="-818383"/>
                <a:ext cx="6541347" cy="2087042"/>
              </a:xfrm>
              <a:prstGeom prst="roundRect">
                <a:avLst>
                  <a:gd name="adj" fmla="val 3500"/>
                </a:avLst>
              </a:prstGeom>
              <a:solidFill>
                <a:srgbClr val="FFFFFF"/>
              </a:solidFill>
              <a:ln>
                <a:solidFill>
                  <a:schemeClr val="tx2">
                    <a:lumMod val="60000"/>
                    <a:lumOff val="4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lIns="503998" tIns="180000" rIns="216000" bIns="180000" rtlCol="0" anchor="t"/>
              <a:lstStyle/>
              <a:p>
                <a:pPr>
                  <a:defRPr/>
                </a:pPr>
                <a:r>
                  <a:rPr lang="en-US" sz="1400" b="1" dirty="0">
                    <a:solidFill>
                      <a:prstClr val="black"/>
                    </a:solidFill>
                    <a:latin typeface="Figtree"/>
                  </a:rPr>
                  <a:t>CMI &amp; Analytics Director</a:t>
                </a:r>
              </a:p>
            </p:txBody>
          </p:sp>
          <p:sp>
            <p:nvSpPr>
              <p:cNvPr id="24" name="Oval 23">
                <a:extLst>
                  <a:ext uri="{FF2B5EF4-FFF2-40B4-BE49-F238E27FC236}">
                    <a16:creationId xmlns:a16="http://schemas.microsoft.com/office/drawing/2014/main" id="{3C93415A-B983-E570-CA9C-E2C2EA0958D8}"/>
                  </a:ext>
                </a:extLst>
              </p:cNvPr>
              <p:cNvSpPr/>
              <p:nvPr/>
            </p:nvSpPr>
            <p:spPr>
              <a:xfrm>
                <a:off x="8276148" y="-673665"/>
                <a:ext cx="288000" cy="288000"/>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2" name="TextBox 21">
              <a:extLst>
                <a:ext uri="{FF2B5EF4-FFF2-40B4-BE49-F238E27FC236}">
                  <a16:creationId xmlns:a16="http://schemas.microsoft.com/office/drawing/2014/main" id="{96537B59-FEB0-3AD8-5ED0-ED3FFA58D7B4}"/>
                </a:ext>
              </a:extLst>
            </p:cNvPr>
            <p:cNvSpPr txBox="1"/>
            <p:nvPr/>
          </p:nvSpPr>
          <p:spPr>
            <a:xfrm>
              <a:off x="8695714" y="-331779"/>
              <a:ext cx="5633884" cy="1600438"/>
            </a:xfrm>
            <a:prstGeom prst="rect">
              <a:avLst/>
            </a:prstGeom>
            <a:noFill/>
          </p:spPr>
          <p:txBody>
            <a:bodyPr wrap="square" lIns="0" tIns="45720" rIns="0" bIns="45720" rtlCol="0" anchor="t">
              <a:spAutoFit/>
            </a:bodyPr>
            <a:lstStyle/>
            <a:p>
              <a:r>
                <a:rPr lang="en-US" sz="1400" dirty="0">
                  <a:solidFill>
                    <a:prstClr val="black"/>
                  </a:solidFill>
                  <a:latin typeface="Figtree"/>
                </a:rPr>
                <a:t>“We have enjoyed pioneering with i-Genie.ai using their innovative cutting-edge tech tools, enabling fewer primary surveys to get to the hear of what consumers want and need.  Their collaborative, responsive working style means that they are an extension of our team.  Always eager for feedback and where possible adjust and customize to help us drive our business forward.”</a:t>
              </a:r>
            </a:p>
            <a:p>
              <a:endParaRPr lang="en-US" sz="1400" dirty="0">
                <a:solidFill>
                  <a:prstClr val="black"/>
                </a:solidFill>
                <a:latin typeface="Figtree"/>
              </a:endParaRPr>
            </a:p>
          </p:txBody>
        </p:sp>
      </p:grpSp>
      <p:sp>
        <p:nvSpPr>
          <p:cNvPr id="2" name="TextBox 1">
            <a:extLst>
              <a:ext uri="{FF2B5EF4-FFF2-40B4-BE49-F238E27FC236}">
                <a16:creationId xmlns:a16="http://schemas.microsoft.com/office/drawing/2014/main" id="{F64CAC82-3963-DC2D-CF5D-E0179AA01D89}"/>
              </a:ext>
            </a:extLst>
          </p:cNvPr>
          <p:cNvSpPr txBox="1"/>
          <p:nvPr/>
        </p:nvSpPr>
        <p:spPr>
          <a:xfrm rot="16200000">
            <a:off x="10954226" y="5477440"/>
            <a:ext cx="1620957" cy="184666"/>
          </a:xfrm>
          <a:prstGeom prst="rect">
            <a:avLst/>
          </a:prstGeom>
          <a:noFill/>
        </p:spPr>
        <p:txBody>
          <a:bodyPr wrap="none" rtlCol="0">
            <a:spAutoFit/>
          </a:bodyPr>
          <a:lstStyle/>
          <a:p>
            <a:r>
              <a:rPr lang="en-US" sz="600" dirty="0">
                <a:solidFill>
                  <a:schemeClr val="accent2"/>
                </a:solidFill>
              </a:rPr>
              <a:t>Photo by Alexander Krivitskiy on </a:t>
            </a:r>
            <a:r>
              <a:rPr lang="en-US" sz="600" dirty="0" err="1">
                <a:solidFill>
                  <a:schemeClr val="accent2"/>
                </a:solidFill>
              </a:rPr>
              <a:t>Unsplash</a:t>
            </a:r>
            <a:endParaRPr lang="en-US" sz="600" dirty="0">
              <a:solidFill>
                <a:schemeClr val="accent2"/>
              </a:solidFill>
            </a:endParaRPr>
          </a:p>
        </p:txBody>
      </p:sp>
    </p:spTree>
    <p:extLst>
      <p:ext uri="{BB962C8B-B14F-4D97-AF65-F5344CB8AC3E}">
        <p14:creationId xmlns:p14="http://schemas.microsoft.com/office/powerpoint/2010/main" val="40339298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6D018C-8B50-A117-3EC2-A522FA4B0B88}"/>
            </a:ext>
          </a:extLst>
        </p:cNvPr>
        <p:cNvGrpSpPr/>
        <p:nvPr/>
      </p:nvGrpSpPr>
      <p:grpSpPr>
        <a:xfrm>
          <a:off x="0" y="0"/>
          <a:ext cx="0" cy="0"/>
          <a:chOff x="0" y="0"/>
          <a:chExt cx="0" cy="0"/>
        </a:xfrm>
      </p:grpSpPr>
      <p:sp>
        <p:nvSpPr>
          <p:cNvPr id="39" name="Rounded Rectangle 38">
            <a:extLst>
              <a:ext uri="{FF2B5EF4-FFF2-40B4-BE49-F238E27FC236}">
                <a16:creationId xmlns:a16="http://schemas.microsoft.com/office/drawing/2014/main" id="{B914503E-5160-71A2-698A-5DEF470F41A3}"/>
              </a:ext>
            </a:extLst>
          </p:cNvPr>
          <p:cNvSpPr/>
          <p:nvPr/>
        </p:nvSpPr>
        <p:spPr>
          <a:xfrm>
            <a:off x="515938" y="1530880"/>
            <a:ext cx="6295554" cy="2950104"/>
          </a:xfrm>
          <a:prstGeom prst="roundRect">
            <a:avLst>
              <a:gd name="adj" fmla="val 6454"/>
            </a:avLst>
          </a:prstGeom>
          <a:solidFill>
            <a:srgbClr val="000000"/>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bIns="288000" rtlCol="0" anchor="b"/>
          <a:lstStyle/>
          <a:p>
            <a:pPr algn="ctr"/>
            <a:r>
              <a:rPr lang="en-US" sz="2000" b="1" dirty="0">
                <a:solidFill>
                  <a:schemeClr val="accent2"/>
                </a:solidFill>
                <a:latin typeface="Figtree" pitchFamily="2" charset="0"/>
              </a:rPr>
              <a:t>Are you ready for </a:t>
            </a:r>
            <a:r>
              <a:rPr lang="en-US" sz="2000" b="1" dirty="0">
                <a:solidFill>
                  <a:schemeClr val="accent5"/>
                </a:solidFill>
                <a:latin typeface="Figtree" pitchFamily="2" charset="0"/>
              </a:rPr>
              <a:t>faster, </a:t>
            </a:r>
            <a:r>
              <a:rPr lang="en-US" sz="2000" b="1" dirty="0">
                <a:solidFill>
                  <a:schemeClr val="accent1"/>
                </a:solidFill>
                <a:latin typeface="Figtree" pitchFamily="2" charset="0"/>
              </a:rPr>
              <a:t>cheaper, </a:t>
            </a:r>
            <a:r>
              <a:rPr lang="en-US" sz="2000" b="1" dirty="0">
                <a:solidFill>
                  <a:schemeClr val="accent3"/>
                </a:solidFill>
                <a:latin typeface="Figtree" pitchFamily="2" charset="0"/>
              </a:rPr>
              <a:t>better</a:t>
            </a:r>
          </a:p>
          <a:p>
            <a:pPr algn="ctr"/>
            <a:r>
              <a:rPr lang="en-US" sz="2000" b="1" dirty="0">
                <a:solidFill>
                  <a:schemeClr val="accent2"/>
                </a:solidFill>
                <a:latin typeface="Figtree" pitchFamily="2" charset="0"/>
              </a:rPr>
              <a:t>product benchmarking? </a:t>
            </a:r>
          </a:p>
        </p:txBody>
      </p:sp>
      <p:sp>
        <p:nvSpPr>
          <p:cNvPr id="4" name="Content Placeholder 1">
            <a:extLst>
              <a:ext uri="{FF2B5EF4-FFF2-40B4-BE49-F238E27FC236}">
                <a16:creationId xmlns:a16="http://schemas.microsoft.com/office/drawing/2014/main" id="{CED951D4-6D7F-95F5-DFD4-FBEAB618CADD}"/>
              </a:ext>
            </a:extLst>
          </p:cNvPr>
          <p:cNvSpPr txBox="1">
            <a:spLocks/>
          </p:cNvSpPr>
          <p:nvPr/>
        </p:nvSpPr>
        <p:spPr>
          <a:xfrm>
            <a:off x="515938" y="525236"/>
            <a:ext cx="7833735" cy="600093"/>
          </a:xfrm>
          <a:prstGeom prst="rect">
            <a:avLst/>
          </a:prstGeom>
        </p:spPr>
        <p:txBody>
          <a:bodyPr vert="horz" lIns="36000" tIns="36000" rIns="36000" bIns="3600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Figtree"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Figtree"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Figtree"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Figtree"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endParaRPr lang="en-US" sz="2400" b="1">
              <a:solidFill>
                <a:srgbClr val="FFFFFF"/>
              </a:solidFill>
              <a:latin typeface="Figtree ExtraBold" pitchFamily="2" charset="0"/>
            </a:endParaRPr>
          </a:p>
        </p:txBody>
      </p:sp>
      <p:sp>
        <p:nvSpPr>
          <p:cNvPr id="12" name="TextBox 11">
            <a:extLst>
              <a:ext uri="{FF2B5EF4-FFF2-40B4-BE49-F238E27FC236}">
                <a16:creationId xmlns:a16="http://schemas.microsoft.com/office/drawing/2014/main" id="{400D58EE-C6D1-9ED1-D7C4-6046D5AF9FCA}"/>
              </a:ext>
            </a:extLst>
          </p:cNvPr>
          <p:cNvSpPr txBox="1"/>
          <p:nvPr/>
        </p:nvSpPr>
        <p:spPr>
          <a:xfrm>
            <a:off x="13407390" y="91440"/>
            <a:ext cx="184731" cy="369332"/>
          </a:xfrm>
          <a:prstGeom prst="rect">
            <a:avLst/>
          </a:prstGeom>
          <a:blipFill>
            <a:blip r:embed="rId3"/>
            <a:stretch>
              <a:fillRect/>
            </a:stretch>
          </a:blipFill>
        </p:spPr>
        <p:txBody>
          <a:bodyPr wrap="none" rtlCol="0">
            <a:spAutoFit/>
          </a:bodyPr>
          <a:lstStyle/>
          <a:p>
            <a:endParaRPr lang="en-US" dirty="0"/>
          </a:p>
        </p:txBody>
      </p:sp>
      <p:sp>
        <p:nvSpPr>
          <p:cNvPr id="41" name="Rounded Rectangle 40">
            <a:hlinkClick r:id="rId4"/>
            <a:extLst>
              <a:ext uri="{FF2B5EF4-FFF2-40B4-BE49-F238E27FC236}">
                <a16:creationId xmlns:a16="http://schemas.microsoft.com/office/drawing/2014/main" id="{D5BE75BD-FA64-6AF3-27D6-E919EA662BF3}"/>
              </a:ext>
            </a:extLst>
          </p:cNvPr>
          <p:cNvSpPr/>
          <p:nvPr/>
        </p:nvSpPr>
        <p:spPr>
          <a:xfrm>
            <a:off x="559477" y="4639733"/>
            <a:ext cx="6208477" cy="741893"/>
          </a:xfrm>
          <a:prstGeom prst="roundRect">
            <a:avLst>
              <a:gd name="adj" fmla="val 11019"/>
            </a:avLst>
          </a:prstGeom>
          <a:gradFill>
            <a:gsLst>
              <a:gs pos="92000">
                <a:schemeClr val="accent1"/>
              </a:gs>
              <a:gs pos="37000">
                <a:schemeClr val="accent6"/>
              </a:gs>
            </a:gsLst>
            <a:lin ang="189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sz="2000" dirty="0">
                <a:solidFill>
                  <a:schemeClr val="tx1">
                    <a:lumMod val="50000"/>
                  </a:schemeClr>
                </a:solidFill>
                <a:latin typeface="Figtree Black"/>
              </a:rPr>
              <a:t>Reach out to us at </a:t>
            </a:r>
            <a:r>
              <a:rPr lang="en-US" sz="2000" dirty="0" err="1">
                <a:solidFill>
                  <a:schemeClr val="tx1">
                    <a:lumMod val="50000"/>
                  </a:schemeClr>
                </a:solidFill>
                <a:latin typeface="Figtree Black"/>
              </a:rPr>
              <a:t>contact@i-genie.ai</a:t>
            </a:r>
            <a:endParaRPr lang="en-US" sz="2000" dirty="0">
              <a:solidFill>
                <a:schemeClr val="tx1">
                  <a:lumMod val="50000"/>
                </a:schemeClr>
              </a:solidFill>
              <a:latin typeface="Figtree Black" pitchFamily="2" charset="0"/>
            </a:endParaRPr>
          </a:p>
        </p:txBody>
      </p:sp>
      <p:pic>
        <p:nvPicPr>
          <p:cNvPr id="46" name="Picture 45">
            <a:hlinkClick r:id="rId5"/>
            <a:extLst>
              <a:ext uri="{FF2B5EF4-FFF2-40B4-BE49-F238E27FC236}">
                <a16:creationId xmlns:a16="http://schemas.microsoft.com/office/drawing/2014/main" id="{ECF013CD-5BFD-1272-7630-283670ECD88B}"/>
              </a:ext>
            </a:extLst>
          </p:cNvPr>
          <p:cNvPicPr>
            <a:picLocks noChangeAspect="1"/>
          </p:cNvPicPr>
          <p:nvPr/>
        </p:nvPicPr>
        <p:blipFill>
          <a:blip r:embed="rId6"/>
          <a:stretch>
            <a:fillRect/>
          </a:stretch>
        </p:blipFill>
        <p:spPr>
          <a:xfrm>
            <a:off x="7191357" y="2815140"/>
            <a:ext cx="1267207" cy="226480"/>
          </a:xfrm>
          <a:prstGeom prst="rect">
            <a:avLst/>
          </a:prstGeom>
        </p:spPr>
      </p:pic>
      <p:pic>
        <p:nvPicPr>
          <p:cNvPr id="47" name="Picture 46">
            <a:hlinkClick r:id="rId7"/>
            <a:extLst>
              <a:ext uri="{FF2B5EF4-FFF2-40B4-BE49-F238E27FC236}">
                <a16:creationId xmlns:a16="http://schemas.microsoft.com/office/drawing/2014/main" id="{B6C940A0-4762-ADBA-95EE-D023F2ACB19F}"/>
              </a:ext>
            </a:extLst>
          </p:cNvPr>
          <p:cNvPicPr>
            <a:picLocks noChangeAspect="1"/>
          </p:cNvPicPr>
          <p:nvPr/>
        </p:nvPicPr>
        <p:blipFill>
          <a:blip r:embed="rId8"/>
          <a:stretch>
            <a:fillRect/>
          </a:stretch>
        </p:blipFill>
        <p:spPr>
          <a:xfrm>
            <a:off x="7191357" y="3218958"/>
            <a:ext cx="1461332" cy="221087"/>
          </a:xfrm>
          <a:prstGeom prst="rect">
            <a:avLst/>
          </a:prstGeom>
        </p:spPr>
      </p:pic>
      <p:pic>
        <p:nvPicPr>
          <p:cNvPr id="48" name="Picture 47">
            <a:hlinkClick r:id="rId9"/>
            <a:extLst>
              <a:ext uri="{FF2B5EF4-FFF2-40B4-BE49-F238E27FC236}">
                <a16:creationId xmlns:a16="http://schemas.microsoft.com/office/drawing/2014/main" id="{31E6759D-58A1-4BEE-D7B1-7E46A3554C96}"/>
              </a:ext>
            </a:extLst>
          </p:cNvPr>
          <p:cNvPicPr>
            <a:picLocks noChangeAspect="1"/>
          </p:cNvPicPr>
          <p:nvPr/>
        </p:nvPicPr>
        <p:blipFill>
          <a:blip r:embed="rId10"/>
          <a:stretch>
            <a:fillRect/>
          </a:stretch>
        </p:blipFill>
        <p:spPr>
          <a:xfrm>
            <a:off x="7191357" y="3617383"/>
            <a:ext cx="1202498" cy="215695"/>
          </a:xfrm>
          <a:prstGeom prst="rect">
            <a:avLst/>
          </a:prstGeom>
        </p:spPr>
      </p:pic>
      <p:pic>
        <p:nvPicPr>
          <p:cNvPr id="49" name="Picture 48">
            <a:hlinkClick r:id="rId11"/>
            <a:extLst>
              <a:ext uri="{FF2B5EF4-FFF2-40B4-BE49-F238E27FC236}">
                <a16:creationId xmlns:a16="http://schemas.microsoft.com/office/drawing/2014/main" id="{CF12E642-FF2B-93C4-888D-10EF84DEDEC3}"/>
              </a:ext>
            </a:extLst>
          </p:cNvPr>
          <p:cNvPicPr>
            <a:picLocks noChangeAspect="1"/>
          </p:cNvPicPr>
          <p:nvPr/>
        </p:nvPicPr>
        <p:blipFill>
          <a:blip r:embed="rId12"/>
          <a:stretch>
            <a:fillRect/>
          </a:stretch>
        </p:blipFill>
        <p:spPr>
          <a:xfrm>
            <a:off x="7191357" y="4010416"/>
            <a:ext cx="1650065" cy="231872"/>
          </a:xfrm>
          <a:prstGeom prst="rect">
            <a:avLst/>
          </a:prstGeom>
        </p:spPr>
      </p:pic>
      <p:pic>
        <p:nvPicPr>
          <p:cNvPr id="50" name="Picture 49">
            <a:hlinkClick r:id="rId13"/>
            <a:extLst>
              <a:ext uri="{FF2B5EF4-FFF2-40B4-BE49-F238E27FC236}">
                <a16:creationId xmlns:a16="http://schemas.microsoft.com/office/drawing/2014/main" id="{5CC33DB8-6974-B245-511F-7CCEDD1D6CA1}"/>
              </a:ext>
            </a:extLst>
          </p:cNvPr>
          <p:cNvPicPr>
            <a:picLocks noChangeAspect="1"/>
          </p:cNvPicPr>
          <p:nvPr/>
        </p:nvPicPr>
        <p:blipFill>
          <a:blip r:embed="rId14"/>
          <a:stretch>
            <a:fillRect/>
          </a:stretch>
        </p:blipFill>
        <p:spPr>
          <a:xfrm>
            <a:off x="7191357" y="4419626"/>
            <a:ext cx="965234" cy="215695"/>
          </a:xfrm>
          <a:prstGeom prst="rect">
            <a:avLst/>
          </a:prstGeom>
        </p:spPr>
      </p:pic>
      <p:pic>
        <p:nvPicPr>
          <p:cNvPr id="51" name="Picture 50">
            <a:hlinkClick r:id="rId15"/>
            <a:extLst>
              <a:ext uri="{FF2B5EF4-FFF2-40B4-BE49-F238E27FC236}">
                <a16:creationId xmlns:a16="http://schemas.microsoft.com/office/drawing/2014/main" id="{9520BB4C-29C8-B396-41AA-2E4AEC664C1E}"/>
              </a:ext>
            </a:extLst>
          </p:cNvPr>
          <p:cNvPicPr>
            <a:picLocks noChangeAspect="1"/>
          </p:cNvPicPr>
          <p:nvPr/>
        </p:nvPicPr>
        <p:blipFill>
          <a:blip r:embed="rId16"/>
          <a:stretch>
            <a:fillRect/>
          </a:stretch>
        </p:blipFill>
        <p:spPr>
          <a:xfrm>
            <a:off x="7191357" y="4812657"/>
            <a:ext cx="959842" cy="231872"/>
          </a:xfrm>
          <a:prstGeom prst="rect">
            <a:avLst/>
          </a:prstGeom>
        </p:spPr>
      </p:pic>
      <p:cxnSp>
        <p:nvCxnSpPr>
          <p:cNvPr id="55" name="Straight Connector 54">
            <a:extLst>
              <a:ext uri="{FF2B5EF4-FFF2-40B4-BE49-F238E27FC236}">
                <a16:creationId xmlns:a16="http://schemas.microsoft.com/office/drawing/2014/main" id="{F80DBD95-9242-EA08-0E2B-6076FFE5C854}"/>
              </a:ext>
            </a:extLst>
          </p:cNvPr>
          <p:cNvCxnSpPr>
            <a:cxnSpLocks/>
          </p:cNvCxnSpPr>
          <p:nvPr/>
        </p:nvCxnSpPr>
        <p:spPr>
          <a:xfrm flipH="1">
            <a:off x="7191357" y="2614615"/>
            <a:ext cx="4074609" cy="0"/>
          </a:xfrm>
          <a:prstGeom prst="line">
            <a:avLst/>
          </a:prstGeom>
          <a:ln w="9525"/>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DDAAF3CD-B8DF-FA55-22EF-593D5C932445}"/>
              </a:ext>
            </a:extLst>
          </p:cNvPr>
          <p:cNvCxnSpPr>
            <a:cxnSpLocks/>
          </p:cNvCxnSpPr>
          <p:nvPr/>
        </p:nvCxnSpPr>
        <p:spPr>
          <a:xfrm flipH="1">
            <a:off x="7191357" y="5360991"/>
            <a:ext cx="4074609" cy="0"/>
          </a:xfrm>
          <a:prstGeom prst="line">
            <a:avLst/>
          </a:prstGeom>
          <a:ln w="9525"/>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F24E7184-1FA1-EBAC-4686-55C4B79C9F3A}"/>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92E8CCB6-0C59-D766-6B67-EF4FB195F240}"/>
              </a:ext>
            </a:extLst>
          </p:cNvPr>
          <p:cNvSpPr>
            <a:spLocks noGrp="1"/>
          </p:cNvSpPr>
          <p:nvPr>
            <p:ph type="body" sz="quarter" idx="10"/>
          </p:nvPr>
        </p:nvSpPr>
        <p:spPr/>
        <p:txBody>
          <a:bodyPr/>
          <a:lstStyle/>
          <a:p>
            <a:endParaRPr lang="en-US"/>
          </a:p>
        </p:txBody>
      </p:sp>
      <p:pic>
        <p:nvPicPr>
          <p:cNvPr id="6" name="Picture 5">
            <a:extLst>
              <a:ext uri="{FF2B5EF4-FFF2-40B4-BE49-F238E27FC236}">
                <a16:creationId xmlns:a16="http://schemas.microsoft.com/office/drawing/2014/main" id="{259D90B3-FAF7-BA31-D3AD-5B9DF41D2189}"/>
              </a:ext>
            </a:extLst>
          </p:cNvPr>
          <p:cNvPicPr>
            <a:picLocks noChangeAspect="1"/>
          </p:cNvPicPr>
          <p:nvPr/>
        </p:nvPicPr>
        <p:blipFill>
          <a:blip r:embed="rId17"/>
          <a:srcRect l="-2027" r="-802"/>
          <a:stretch>
            <a:fillRect/>
          </a:stretch>
        </p:blipFill>
        <p:spPr>
          <a:xfrm>
            <a:off x="2248929" y="2195425"/>
            <a:ext cx="2770236" cy="812061"/>
          </a:xfrm>
          <a:prstGeom prst="rect">
            <a:avLst/>
          </a:prstGeom>
        </p:spPr>
      </p:pic>
      <p:pic>
        <p:nvPicPr>
          <p:cNvPr id="5" name="Picture 4" descr="A logo with white text and yellow swirls&#10;&#10;AI-generated content may be incorrect.">
            <a:extLst>
              <a:ext uri="{FF2B5EF4-FFF2-40B4-BE49-F238E27FC236}">
                <a16:creationId xmlns:a16="http://schemas.microsoft.com/office/drawing/2014/main" id="{6E355F35-7A2C-0ACC-6D58-06D1459D3319}"/>
              </a:ext>
            </a:extLst>
          </p:cNvPr>
          <p:cNvPicPr>
            <a:picLocks noChangeAspect="1"/>
          </p:cNvPicPr>
          <p:nvPr/>
        </p:nvPicPr>
        <p:blipFill>
          <a:blip r:embed="rId18"/>
          <a:stretch>
            <a:fillRect/>
          </a:stretch>
        </p:blipFill>
        <p:spPr>
          <a:xfrm>
            <a:off x="7186327" y="1714354"/>
            <a:ext cx="2044569" cy="805636"/>
          </a:xfrm>
          <a:prstGeom prst="rect">
            <a:avLst/>
          </a:prstGeom>
        </p:spPr>
      </p:pic>
    </p:spTree>
    <p:extLst>
      <p:ext uri="{BB962C8B-B14F-4D97-AF65-F5344CB8AC3E}">
        <p14:creationId xmlns:p14="http://schemas.microsoft.com/office/powerpoint/2010/main" val="39261037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EE9C9AC-A310-BCB9-8A10-2D20BF778F86}"/>
              </a:ext>
            </a:extLst>
          </p:cNvPr>
          <p:cNvPicPr>
            <a:picLocks noChangeAspect="1"/>
          </p:cNvPicPr>
          <p:nvPr/>
        </p:nvPicPr>
        <p:blipFill>
          <a:blip r:embed="rId2">
            <a:alphaModFix amt="25000"/>
          </a:blip>
          <a:srcRect t="24594" r="20787"/>
          <a:stretch>
            <a:fillRect/>
          </a:stretch>
        </p:blipFill>
        <p:spPr>
          <a:xfrm>
            <a:off x="3277257" y="0"/>
            <a:ext cx="8914743" cy="7129128"/>
          </a:xfrm>
          <a:prstGeom prst="rect">
            <a:avLst/>
          </a:prstGeom>
        </p:spPr>
      </p:pic>
      <p:cxnSp>
        <p:nvCxnSpPr>
          <p:cNvPr id="5" name="Straight Connector 4">
            <a:extLst>
              <a:ext uri="{FF2B5EF4-FFF2-40B4-BE49-F238E27FC236}">
                <a16:creationId xmlns:a16="http://schemas.microsoft.com/office/drawing/2014/main" id="{28F6F41C-5151-6BE0-E180-F61B1937B3EF}"/>
              </a:ext>
            </a:extLst>
          </p:cNvPr>
          <p:cNvCxnSpPr>
            <a:cxnSpLocks/>
          </p:cNvCxnSpPr>
          <p:nvPr/>
        </p:nvCxnSpPr>
        <p:spPr>
          <a:xfrm flipH="1">
            <a:off x="515938" y="6085418"/>
            <a:ext cx="11145975" cy="0"/>
          </a:xfrm>
          <a:prstGeom prst="line">
            <a:avLst/>
          </a:prstGeom>
          <a:ln w="9525"/>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ADFC2977-C5D8-0763-969E-7CB91CDC23A1}"/>
              </a:ext>
            </a:extLst>
          </p:cNvPr>
          <p:cNvSpPr txBox="1"/>
          <p:nvPr/>
        </p:nvSpPr>
        <p:spPr>
          <a:xfrm>
            <a:off x="9104242" y="6165658"/>
            <a:ext cx="2676043" cy="253916"/>
          </a:xfrm>
          <a:prstGeom prst="rect">
            <a:avLst/>
          </a:prstGeom>
          <a:noFill/>
        </p:spPr>
        <p:txBody>
          <a:bodyPr wrap="square" lIns="91440" tIns="45720" rIns="91440" bIns="45720" anchor="t">
            <a:spAutoFit/>
          </a:bodyPr>
          <a:lstStyle/>
          <a:p>
            <a:pPr algn="r"/>
            <a:r>
              <a:rPr lang="en-GB" sz="1050" b="0" i="0" dirty="0">
                <a:solidFill>
                  <a:srgbClr val="FFFFFF"/>
                </a:solidFill>
                <a:effectLst/>
                <a:latin typeface="Figtree"/>
              </a:rPr>
              <a:t>© i-Genie.ai</a:t>
            </a:r>
            <a:r>
              <a:rPr lang="en-GB" sz="1050" b="0" i="0">
                <a:solidFill>
                  <a:srgbClr val="FFFFFF"/>
                </a:solidFill>
                <a:effectLst/>
                <a:latin typeface="Figtree"/>
              </a:rPr>
              <a:t> </a:t>
            </a:r>
            <a:r>
              <a:rPr lang="en-GB" sz="1050">
                <a:solidFill>
                  <a:srgbClr val="FFFFFF"/>
                </a:solidFill>
                <a:latin typeface="Figtree"/>
              </a:rPr>
              <a:t>2026</a:t>
            </a:r>
            <a:endParaRPr lang="en-US" sz="1050" dirty="0"/>
          </a:p>
        </p:txBody>
      </p:sp>
      <p:grpSp>
        <p:nvGrpSpPr>
          <p:cNvPr id="6" name="Group 5">
            <a:extLst>
              <a:ext uri="{FF2B5EF4-FFF2-40B4-BE49-F238E27FC236}">
                <a16:creationId xmlns:a16="http://schemas.microsoft.com/office/drawing/2014/main" id="{12983A5C-14EA-FFDE-25FA-0BED2760A84C}"/>
              </a:ext>
            </a:extLst>
          </p:cNvPr>
          <p:cNvGrpSpPr/>
          <p:nvPr/>
        </p:nvGrpSpPr>
        <p:grpSpPr>
          <a:xfrm>
            <a:off x="10392794" y="5418644"/>
            <a:ext cx="1223330" cy="361851"/>
            <a:chOff x="8208536" y="5100423"/>
            <a:chExt cx="1585311" cy="468922"/>
          </a:xfrm>
        </p:grpSpPr>
        <p:pic>
          <p:nvPicPr>
            <p:cNvPr id="7" name="Picture 6">
              <a:hlinkClick r:id="rId3"/>
              <a:extLst>
                <a:ext uri="{FF2B5EF4-FFF2-40B4-BE49-F238E27FC236}">
                  <a16:creationId xmlns:a16="http://schemas.microsoft.com/office/drawing/2014/main" id="{BA603923-75A4-D065-A3C4-50D631AF010C}"/>
                </a:ext>
              </a:extLst>
            </p:cNvPr>
            <p:cNvPicPr>
              <a:picLocks noChangeAspect="1"/>
            </p:cNvPicPr>
            <p:nvPr/>
          </p:nvPicPr>
          <p:blipFill>
            <a:blip r:embed="rId4"/>
            <a:stretch>
              <a:fillRect/>
            </a:stretch>
          </p:blipFill>
          <p:spPr>
            <a:xfrm>
              <a:off x="9460637" y="5194166"/>
              <a:ext cx="333210" cy="343959"/>
            </a:xfrm>
            <a:prstGeom prst="rect">
              <a:avLst/>
            </a:prstGeom>
          </p:spPr>
        </p:pic>
        <p:pic>
          <p:nvPicPr>
            <p:cNvPr id="8" name="Picture 7">
              <a:hlinkClick r:id="rId5"/>
              <a:extLst>
                <a:ext uri="{FF2B5EF4-FFF2-40B4-BE49-F238E27FC236}">
                  <a16:creationId xmlns:a16="http://schemas.microsoft.com/office/drawing/2014/main" id="{DCF4383C-7F0E-452E-3BDD-B20FB8C332E5}"/>
                </a:ext>
              </a:extLst>
            </p:cNvPr>
            <p:cNvPicPr>
              <a:picLocks noChangeAspect="1"/>
            </p:cNvPicPr>
            <p:nvPr/>
          </p:nvPicPr>
          <p:blipFill>
            <a:blip r:embed="rId6"/>
            <a:stretch>
              <a:fillRect/>
            </a:stretch>
          </p:blipFill>
          <p:spPr>
            <a:xfrm>
              <a:off x="8208536" y="5100423"/>
              <a:ext cx="406400" cy="406400"/>
            </a:xfrm>
            <a:prstGeom prst="rect">
              <a:avLst/>
            </a:prstGeom>
          </p:spPr>
        </p:pic>
        <p:pic>
          <p:nvPicPr>
            <p:cNvPr id="9" name="Picture 8">
              <a:hlinkClick r:id="rId7"/>
              <a:extLst>
                <a:ext uri="{FF2B5EF4-FFF2-40B4-BE49-F238E27FC236}">
                  <a16:creationId xmlns:a16="http://schemas.microsoft.com/office/drawing/2014/main" id="{12AF8BE2-2316-0C14-5496-FA6E2C37A2FE}"/>
                </a:ext>
              </a:extLst>
            </p:cNvPr>
            <p:cNvPicPr>
              <a:picLocks noChangeAspect="1"/>
            </p:cNvPicPr>
            <p:nvPr/>
          </p:nvPicPr>
          <p:blipFill>
            <a:blip r:embed="rId8"/>
            <a:stretch>
              <a:fillRect/>
            </a:stretch>
          </p:blipFill>
          <p:spPr>
            <a:xfrm>
              <a:off x="8744735" y="5162945"/>
              <a:ext cx="571500" cy="406400"/>
            </a:xfrm>
            <a:prstGeom prst="rect">
              <a:avLst/>
            </a:prstGeom>
          </p:spPr>
        </p:pic>
      </p:grpSp>
      <p:pic>
        <p:nvPicPr>
          <p:cNvPr id="12" name="Picture 11" descr="A logo with white text and yellow swirls&#10;&#10;AI-generated content may be incorrect.">
            <a:extLst>
              <a:ext uri="{FF2B5EF4-FFF2-40B4-BE49-F238E27FC236}">
                <a16:creationId xmlns:a16="http://schemas.microsoft.com/office/drawing/2014/main" id="{E4B4C5BD-5A46-17E2-53E4-81EEEC030355}"/>
              </a:ext>
            </a:extLst>
          </p:cNvPr>
          <p:cNvPicPr>
            <a:picLocks noChangeAspect="1"/>
          </p:cNvPicPr>
          <p:nvPr/>
        </p:nvPicPr>
        <p:blipFill>
          <a:blip r:embed="rId9"/>
          <a:stretch>
            <a:fillRect/>
          </a:stretch>
        </p:blipFill>
        <p:spPr>
          <a:xfrm>
            <a:off x="515405" y="5195827"/>
            <a:ext cx="2044569" cy="805636"/>
          </a:xfrm>
          <a:prstGeom prst="rect">
            <a:avLst/>
          </a:prstGeom>
        </p:spPr>
      </p:pic>
    </p:spTree>
    <p:extLst>
      <p:ext uri="{BB962C8B-B14F-4D97-AF65-F5344CB8AC3E}">
        <p14:creationId xmlns:p14="http://schemas.microsoft.com/office/powerpoint/2010/main" val="42432905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6D018C-8B50-A117-3EC2-A522FA4B0B88}"/>
            </a:ext>
          </a:extLst>
        </p:cNvPr>
        <p:cNvGrpSpPr/>
        <p:nvPr/>
      </p:nvGrpSpPr>
      <p:grpSpPr>
        <a:xfrm>
          <a:off x="0" y="0"/>
          <a:ext cx="0" cy="0"/>
          <a:chOff x="0" y="0"/>
          <a:chExt cx="0" cy="0"/>
        </a:xfrm>
      </p:grpSpPr>
      <p:sp>
        <p:nvSpPr>
          <p:cNvPr id="4" name="Content Placeholder 1">
            <a:extLst>
              <a:ext uri="{FF2B5EF4-FFF2-40B4-BE49-F238E27FC236}">
                <a16:creationId xmlns:a16="http://schemas.microsoft.com/office/drawing/2014/main" id="{CED951D4-6D7F-95F5-DFD4-FBEAB618CADD}"/>
              </a:ext>
            </a:extLst>
          </p:cNvPr>
          <p:cNvSpPr txBox="1">
            <a:spLocks/>
          </p:cNvSpPr>
          <p:nvPr/>
        </p:nvSpPr>
        <p:spPr>
          <a:xfrm>
            <a:off x="515938" y="525236"/>
            <a:ext cx="7833735" cy="600093"/>
          </a:xfrm>
          <a:prstGeom prst="rect">
            <a:avLst/>
          </a:prstGeom>
        </p:spPr>
        <p:txBody>
          <a:bodyPr vert="horz" lIns="36000" tIns="36000" rIns="36000" bIns="3600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Figtree"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Figtree"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Figtree"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Figtree"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endParaRPr lang="en-US" sz="2400" b="1">
              <a:solidFill>
                <a:srgbClr val="FFFFFF"/>
              </a:solidFill>
              <a:latin typeface="Figtree ExtraBold" pitchFamily="2" charset="0"/>
            </a:endParaRPr>
          </a:p>
        </p:txBody>
      </p:sp>
      <p:sp>
        <p:nvSpPr>
          <p:cNvPr id="5" name="Title 4">
            <a:extLst>
              <a:ext uri="{FF2B5EF4-FFF2-40B4-BE49-F238E27FC236}">
                <a16:creationId xmlns:a16="http://schemas.microsoft.com/office/drawing/2014/main" id="{4DEB8BD9-2288-38F9-5C6E-99D1DA7596AF}"/>
              </a:ext>
            </a:extLst>
          </p:cNvPr>
          <p:cNvSpPr>
            <a:spLocks noGrp="1"/>
          </p:cNvSpPr>
          <p:nvPr>
            <p:ph type="title"/>
          </p:nvPr>
        </p:nvSpPr>
        <p:spPr/>
        <p:txBody>
          <a:bodyPr anchor="b">
            <a:normAutofit/>
          </a:bodyPr>
          <a:lstStyle/>
          <a:p>
            <a:r>
              <a:rPr lang="en-US" dirty="0">
                <a:solidFill>
                  <a:schemeClr val="bg2"/>
                </a:solidFill>
                <a:latin typeface="Figtree ExtraBold" pitchFamily="2" charset="0"/>
              </a:rPr>
              <a:t>Business challenge: </a:t>
            </a:r>
          </a:p>
        </p:txBody>
      </p:sp>
      <p:sp>
        <p:nvSpPr>
          <p:cNvPr id="3" name="Text Placeholder 2">
            <a:extLst>
              <a:ext uri="{FF2B5EF4-FFF2-40B4-BE49-F238E27FC236}">
                <a16:creationId xmlns:a16="http://schemas.microsoft.com/office/drawing/2014/main" id="{6808463A-9CAE-0353-2B29-A2EB2EE51AC6}"/>
              </a:ext>
            </a:extLst>
          </p:cNvPr>
          <p:cNvSpPr>
            <a:spLocks noGrp="1"/>
          </p:cNvSpPr>
          <p:nvPr>
            <p:ph type="body" sz="quarter" idx="10"/>
          </p:nvPr>
        </p:nvSpPr>
        <p:spPr/>
        <p:txBody>
          <a:bodyPr/>
          <a:lstStyle/>
          <a:p>
            <a:endParaRPr lang="en-US"/>
          </a:p>
        </p:txBody>
      </p:sp>
      <p:sp>
        <p:nvSpPr>
          <p:cNvPr id="17" name="Rounded Rectangle 16">
            <a:extLst>
              <a:ext uri="{FF2B5EF4-FFF2-40B4-BE49-F238E27FC236}">
                <a16:creationId xmlns:a16="http://schemas.microsoft.com/office/drawing/2014/main" id="{9F96FBCD-0BAE-0F49-2131-57F47FE0070C}"/>
              </a:ext>
            </a:extLst>
          </p:cNvPr>
          <p:cNvSpPr/>
          <p:nvPr/>
        </p:nvSpPr>
        <p:spPr>
          <a:xfrm>
            <a:off x="2161381" y="1857326"/>
            <a:ext cx="7869237" cy="3143347"/>
          </a:xfrm>
          <a:prstGeom prst="roundRect">
            <a:avLst>
              <a:gd name="adj" fmla="val 6454"/>
            </a:avLst>
          </a:prstGeom>
          <a:solidFill>
            <a:srgbClr val="000000"/>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9176D7B9-9DFE-E82E-0E5E-208693600603}"/>
              </a:ext>
            </a:extLst>
          </p:cNvPr>
          <p:cNvSpPr txBox="1"/>
          <p:nvPr/>
        </p:nvSpPr>
        <p:spPr>
          <a:xfrm>
            <a:off x="3582296" y="2272859"/>
            <a:ext cx="6106121" cy="2246769"/>
          </a:xfrm>
          <a:prstGeom prst="rect">
            <a:avLst/>
          </a:prstGeom>
          <a:noFill/>
        </p:spPr>
        <p:txBody>
          <a:bodyPr wrap="square" lIns="91440" tIns="45720" rIns="91440" bIns="45720" anchor="t">
            <a:spAutoFit/>
          </a:bodyPr>
          <a:lstStyle/>
          <a:p>
            <a:pPr>
              <a:lnSpc>
                <a:spcPct val="150000"/>
              </a:lnSpc>
              <a:defRPr/>
            </a:pPr>
            <a:r>
              <a:rPr lang="en-US" sz="2400" b="1">
                <a:solidFill>
                  <a:schemeClr val="bg2"/>
                </a:solidFill>
                <a:latin typeface="Figtree"/>
              </a:rPr>
              <a:t>90%+ of new product launches fail.</a:t>
            </a:r>
            <a:endParaRPr lang="en-US" sz="2400" b="1" dirty="0">
              <a:solidFill>
                <a:schemeClr val="bg2"/>
              </a:solidFill>
              <a:latin typeface="Figtree" pitchFamily="2" charset="0"/>
            </a:endParaRPr>
          </a:p>
          <a:p>
            <a:pPr>
              <a:lnSpc>
                <a:spcPct val="150000"/>
              </a:lnSpc>
              <a:defRPr/>
            </a:pPr>
            <a:r>
              <a:rPr lang="en-US" sz="2400" b="1" dirty="0">
                <a:solidFill>
                  <a:srgbClr val="FFFFFF"/>
                </a:solidFill>
                <a:latin typeface="Figtree"/>
              </a:rPr>
              <a:t>Customers don’t want to talk TO brands</a:t>
            </a:r>
          </a:p>
          <a:p>
            <a:pPr>
              <a:lnSpc>
                <a:spcPct val="150000"/>
              </a:lnSpc>
              <a:defRPr/>
            </a:pPr>
            <a:r>
              <a:rPr lang="en-US" sz="2400" b="1">
                <a:solidFill>
                  <a:srgbClr val="FFFFFF"/>
                </a:solidFill>
                <a:latin typeface="Figtree"/>
              </a:rPr>
              <a:t>…but talk ABOUT brands all the time.</a:t>
            </a:r>
          </a:p>
          <a:p>
            <a:pPr>
              <a:lnSpc>
                <a:spcPct val="150000"/>
              </a:lnSpc>
              <a:defRPr/>
            </a:pPr>
            <a:r>
              <a:rPr lang="en-US" sz="2400" b="1" dirty="0">
                <a:solidFill>
                  <a:schemeClr val="bg2"/>
                </a:solidFill>
                <a:latin typeface="Figtree" pitchFamily="2" charset="0"/>
              </a:rPr>
              <a:t>Are you listening?  </a:t>
            </a:r>
          </a:p>
        </p:txBody>
      </p:sp>
      <p:pic>
        <p:nvPicPr>
          <p:cNvPr id="21" name="Graphic 20" descr="Warning with solid fill">
            <a:extLst>
              <a:ext uri="{FF2B5EF4-FFF2-40B4-BE49-F238E27FC236}">
                <a16:creationId xmlns:a16="http://schemas.microsoft.com/office/drawing/2014/main" id="{AA76BF75-9C9C-5AE0-7EB0-1AD575A9241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503582" y="2285044"/>
            <a:ext cx="659417" cy="659417"/>
          </a:xfrm>
          <a:prstGeom prst="rect">
            <a:avLst/>
          </a:prstGeom>
        </p:spPr>
      </p:pic>
      <p:cxnSp>
        <p:nvCxnSpPr>
          <p:cNvPr id="24" name="Straight Connector 23">
            <a:extLst>
              <a:ext uri="{FF2B5EF4-FFF2-40B4-BE49-F238E27FC236}">
                <a16:creationId xmlns:a16="http://schemas.microsoft.com/office/drawing/2014/main" id="{4C562DBA-F73A-B3F0-AF19-6AC0BDA5E8B5}"/>
              </a:ext>
            </a:extLst>
          </p:cNvPr>
          <p:cNvCxnSpPr>
            <a:cxnSpLocks/>
          </p:cNvCxnSpPr>
          <p:nvPr/>
        </p:nvCxnSpPr>
        <p:spPr>
          <a:xfrm>
            <a:off x="3334871" y="2285044"/>
            <a:ext cx="0" cy="2234584"/>
          </a:xfrm>
          <a:prstGeom prst="line">
            <a:avLst/>
          </a:prstGeom>
          <a:ln w="952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866452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6D018C-8B50-A117-3EC2-A522FA4B0B88}"/>
            </a:ext>
          </a:extLst>
        </p:cNvPr>
        <p:cNvGrpSpPr/>
        <p:nvPr/>
      </p:nvGrpSpPr>
      <p:grpSpPr>
        <a:xfrm>
          <a:off x="0" y="0"/>
          <a:ext cx="0" cy="0"/>
          <a:chOff x="0" y="0"/>
          <a:chExt cx="0" cy="0"/>
        </a:xfrm>
      </p:grpSpPr>
      <p:pic>
        <p:nvPicPr>
          <p:cNvPr id="16" name="Picture 15">
            <a:extLst>
              <a:ext uri="{FF2B5EF4-FFF2-40B4-BE49-F238E27FC236}">
                <a16:creationId xmlns:a16="http://schemas.microsoft.com/office/drawing/2014/main" id="{4250544B-221A-AF09-D3F0-3D1EB0F9BA07}"/>
              </a:ext>
            </a:extLst>
          </p:cNvPr>
          <p:cNvPicPr>
            <a:picLocks noChangeAspect="1"/>
          </p:cNvPicPr>
          <p:nvPr/>
        </p:nvPicPr>
        <p:blipFill>
          <a:blip r:embed="rId4"/>
          <a:srcRect l="28407" b="35867"/>
          <a:stretch>
            <a:fillRect/>
          </a:stretch>
        </p:blipFill>
        <p:spPr>
          <a:xfrm flipH="1">
            <a:off x="6186488" y="-220003"/>
            <a:ext cx="6005512" cy="7078004"/>
          </a:xfrm>
          <a:prstGeom prst="rect">
            <a:avLst/>
          </a:prstGeom>
        </p:spPr>
      </p:pic>
      <p:sp>
        <p:nvSpPr>
          <p:cNvPr id="4" name="Content Placeholder 1">
            <a:extLst>
              <a:ext uri="{FF2B5EF4-FFF2-40B4-BE49-F238E27FC236}">
                <a16:creationId xmlns:a16="http://schemas.microsoft.com/office/drawing/2014/main" id="{CED951D4-6D7F-95F5-DFD4-FBEAB618CADD}"/>
              </a:ext>
            </a:extLst>
          </p:cNvPr>
          <p:cNvSpPr txBox="1">
            <a:spLocks/>
          </p:cNvSpPr>
          <p:nvPr/>
        </p:nvSpPr>
        <p:spPr>
          <a:xfrm>
            <a:off x="515938" y="525236"/>
            <a:ext cx="7833735" cy="600093"/>
          </a:xfrm>
          <a:prstGeom prst="rect">
            <a:avLst/>
          </a:prstGeom>
        </p:spPr>
        <p:txBody>
          <a:bodyPr vert="horz" lIns="36000" tIns="36000" rIns="36000" bIns="3600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Figtree"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Figtree"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Figtree"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Figtree"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endParaRPr lang="en-US" sz="2400" b="1">
              <a:solidFill>
                <a:srgbClr val="FFFFFF"/>
              </a:solidFill>
              <a:latin typeface="Figtree ExtraBold" pitchFamily="2" charset="0"/>
            </a:endParaRPr>
          </a:p>
        </p:txBody>
      </p:sp>
      <p:sp>
        <p:nvSpPr>
          <p:cNvPr id="5" name="Title 4">
            <a:extLst>
              <a:ext uri="{FF2B5EF4-FFF2-40B4-BE49-F238E27FC236}">
                <a16:creationId xmlns:a16="http://schemas.microsoft.com/office/drawing/2014/main" id="{4DEB8BD9-2288-38F9-5C6E-99D1DA7596AF}"/>
              </a:ext>
            </a:extLst>
          </p:cNvPr>
          <p:cNvSpPr>
            <a:spLocks noGrp="1"/>
          </p:cNvSpPr>
          <p:nvPr>
            <p:ph type="title"/>
          </p:nvPr>
        </p:nvSpPr>
        <p:spPr/>
        <p:txBody>
          <a:bodyPr anchor="t">
            <a:normAutofit fontScale="90000"/>
          </a:bodyPr>
          <a:lstStyle/>
          <a:p>
            <a:r>
              <a:rPr lang="en-US">
                <a:solidFill>
                  <a:schemeClr val="bg2"/>
                </a:solidFill>
                <a:latin typeface="Figtree ExtraBold"/>
              </a:rPr>
              <a:t>Business questions:</a:t>
            </a:r>
            <a:br>
              <a:rPr lang="en-US" dirty="0">
                <a:latin typeface="Figtree ExtraBold" pitchFamily="2" charset="0"/>
              </a:rPr>
            </a:br>
            <a:endParaRPr lang="en-US" dirty="0">
              <a:solidFill>
                <a:schemeClr val="bg2"/>
              </a:solidFill>
              <a:latin typeface="Figtree ExtraBold" pitchFamily="2" charset="0"/>
            </a:endParaRPr>
          </a:p>
        </p:txBody>
      </p:sp>
      <p:sp>
        <p:nvSpPr>
          <p:cNvPr id="23" name="Text Placeholder 22">
            <a:extLst>
              <a:ext uri="{FF2B5EF4-FFF2-40B4-BE49-F238E27FC236}">
                <a16:creationId xmlns:a16="http://schemas.microsoft.com/office/drawing/2014/main" id="{5C9AA0B1-882E-14E2-0889-F08AD30ECE08}"/>
              </a:ext>
            </a:extLst>
          </p:cNvPr>
          <p:cNvSpPr>
            <a:spLocks noGrp="1"/>
          </p:cNvSpPr>
          <p:nvPr>
            <p:ph type="body" sz="quarter" idx="10"/>
          </p:nvPr>
        </p:nvSpPr>
        <p:spPr/>
        <p:txBody>
          <a:bodyPr/>
          <a:lstStyle/>
          <a:p>
            <a:endParaRPr lang="en-US"/>
          </a:p>
        </p:txBody>
      </p:sp>
      <p:grpSp>
        <p:nvGrpSpPr>
          <p:cNvPr id="15" name="Group 14">
            <a:extLst>
              <a:ext uri="{FF2B5EF4-FFF2-40B4-BE49-F238E27FC236}">
                <a16:creationId xmlns:a16="http://schemas.microsoft.com/office/drawing/2014/main" id="{7C10110C-1DB8-3EA1-AA64-4647C1B6AB4C}"/>
              </a:ext>
            </a:extLst>
          </p:cNvPr>
          <p:cNvGrpSpPr/>
          <p:nvPr/>
        </p:nvGrpSpPr>
        <p:grpSpPr>
          <a:xfrm>
            <a:off x="716338" y="5472750"/>
            <a:ext cx="9868369" cy="976623"/>
            <a:chOff x="716338" y="5193429"/>
            <a:chExt cx="9868369" cy="976623"/>
          </a:xfrm>
        </p:grpSpPr>
        <p:sp>
          <p:nvSpPr>
            <p:cNvPr id="3" name="TextBox 2">
              <a:extLst>
                <a:ext uri="{FF2B5EF4-FFF2-40B4-BE49-F238E27FC236}">
                  <a16:creationId xmlns:a16="http://schemas.microsoft.com/office/drawing/2014/main" id="{A5257EE5-84DA-3596-AC1E-FFDADB8D7DC3}"/>
                </a:ext>
              </a:extLst>
            </p:cNvPr>
            <p:cNvSpPr txBox="1"/>
            <p:nvPr/>
          </p:nvSpPr>
          <p:spPr>
            <a:xfrm>
              <a:off x="4445248" y="5193429"/>
              <a:ext cx="6139459" cy="584775"/>
            </a:xfrm>
            <a:prstGeom prst="rect">
              <a:avLst/>
            </a:prstGeom>
            <a:noFill/>
            <a:ln>
              <a:noFill/>
            </a:ln>
          </p:spPr>
          <p:txBody>
            <a:bodyPr wrap="square" lIns="91440" tIns="45720" rIns="91440" bIns="45720" anchor="t">
              <a:spAutoFit/>
            </a:bodyPr>
            <a:lstStyle/>
            <a:p>
              <a:pPr>
                <a:defRPr/>
              </a:pPr>
              <a:r>
                <a:rPr lang="en-AU" sz="1600" dirty="0">
                  <a:solidFill>
                    <a:srgbClr val="FFFFFF"/>
                  </a:solidFill>
                  <a:latin typeface="Figtree"/>
                </a:rPr>
                <a:t>Benchmark your product experience vs competition </a:t>
              </a:r>
              <a:br>
                <a:rPr lang="en-AU" sz="1600" dirty="0">
                  <a:solidFill>
                    <a:srgbClr val="FFFFFF"/>
                  </a:solidFill>
                  <a:latin typeface="Figtree"/>
                </a:rPr>
              </a:br>
              <a:r>
                <a:rPr lang="en-AU" sz="1600" dirty="0">
                  <a:solidFill>
                    <a:srgbClr val="FFFFFF"/>
                  </a:solidFill>
                  <a:latin typeface="Figtree"/>
                </a:rPr>
                <a:t>and understand drivers of good and bad performance</a:t>
              </a:r>
            </a:p>
          </p:txBody>
        </p:sp>
        <p:pic>
          <p:nvPicPr>
            <p:cNvPr id="12" name="Picture 11">
              <a:extLst>
                <a:ext uri="{FF2B5EF4-FFF2-40B4-BE49-F238E27FC236}">
                  <a16:creationId xmlns:a16="http://schemas.microsoft.com/office/drawing/2014/main" id="{A24D9D4F-CF04-F2FD-ECF2-99D49019CA6B}"/>
                </a:ext>
              </a:extLst>
            </p:cNvPr>
            <p:cNvPicPr>
              <a:picLocks noChangeAspect="1"/>
            </p:cNvPicPr>
            <p:nvPr/>
          </p:nvPicPr>
          <p:blipFill>
            <a:blip r:embed="rId5"/>
            <a:srcRect/>
            <a:stretch/>
          </p:blipFill>
          <p:spPr>
            <a:xfrm>
              <a:off x="716338" y="5392917"/>
              <a:ext cx="2973705" cy="533400"/>
            </a:xfrm>
            <a:prstGeom prst="rect">
              <a:avLst/>
            </a:prstGeom>
          </p:spPr>
        </p:pic>
        <p:cxnSp>
          <p:nvCxnSpPr>
            <p:cNvPr id="14" name="Straight Connector 13">
              <a:extLst>
                <a:ext uri="{FF2B5EF4-FFF2-40B4-BE49-F238E27FC236}">
                  <a16:creationId xmlns:a16="http://schemas.microsoft.com/office/drawing/2014/main" id="{5772373F-AE23-D3C9-139C-1B09EB3E5B25}"/>
                </a:ext>
              </a:extLst>
            </p:cNvPr>
            <p:cNvCxnSpPr>
              <a:cxnSpLocks/>
            </p:cNvCxnSpPr>
            <p:nvPr/>
          </p:nvCxnSpPr>
          <p:spPr>
            <a:xfrm>
              <a:off x="4105447" y="5246723"/>
              <a:ext cx="0" cy="825788"/>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B5AC7978-980F-7EF6-0C73-1005B44B9C7B}"/>
                </a:ext>
              </a:extLst>
            </p:cNvPr>
            <p:cNvSpPr txBox="1"/>
            <p:nvPr/>
          </p:nvSpPr>
          <p:spPr>
            <a:xfrm>
              <a:off x="4445248" y="5831498"/>
              <a:ext cx="6139459" cy="338554"/>
            </a:xfrm>
            <a:prstGeom prst="rect">
              <a:avLst/>
            </a:prstGeom>
            <a:noFill/>
            <a:ln>
              <a:noFill/>
            </a:ln>
          </p:spPr>
          <p:txBody>
            <a:bodyPr wrap="square" lIns="91440" tIns="45720" rIns="91440" bIns="45720" anchor="t">
              <a:spAutoFit/>
            </a:bodyPr>
            <a:lstStyle/>
            <a:p>
              <a:pPr>
                <a:defRPr/>
              </a:pPr>
              <a:r>
                <a:rPr lang="en-AU" sz="1600">
                  <a:solidFill>
                    <a:schemeClr val="bg1"/>
                  </a:solidFill>
                  <a:latin typeface="Figtree"/>
                </a:rPr>
                <a:t>Powered by reviews from every SKU in the market</a:t>
              </a:r>
            </a:p>
          </p:txBody>
        </p:sp>
      </p:grpSp>
      <p:sp>
        <p:nvSpPr>
          <p:cNvPr id="7" name="Rounded Rectangle 6">
            <a:extLst>
              <a:ext uri="{FF2B5EF4-FFF2-40B4-BE49-F238E27FC236}">
                <a16:creationId xmlns:a16="http://schemas.microsoft.com/office/drawing/2014/main" id="{E9C47298-ED5A-4573-F64B-2E0C82BFD33B}"/>
              </a:ext>
            </a:extLst>
          </p:cNvPr>
          <p:cNvSpPr/>
          <p:nvPr/>
        </p:nvSpPr>
        <p:spPr>
          <a:xfrm>
            <a:off x="515939" y="1347536"/>
            <a:ext cx="7092950" cy="409575"/>
          </a:xfrm>
          <a:prstGeom prst="roundRect">
            <a:avLst>
              <a:gd name="adj" fmla="val 12294"/>
            </a:avLst>
          </a:prstGeom>
          <a:solidFill>
            <a:srgbClr val="0B0E09">
              <a:alpha val="50000"/>
            </a:srgbClr>
          </a:solidFill>
          <a:ln w="952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wrap="square" lIns="144000" tIns="108000" rIns="144000" bIns="108000" rtlCol="0" anchor="ctr" anchorCtr="0"/>
          <a:lstStyle/>
          <a:p>
            <a:r>
              <a:rPr lang="en-US" sz="1400" b="1" dirty="0">
                <a:solidFill>
                  <a:srgbClr val="FFFFFF"/>
                </a:solidFill>
                <a:latin typeface="Figtree SemiBold" pitchFamily="2" charset="0"/>
                <a:ea typeface="Calibri" pitchFamily="34" charset="-122"/>
                <a:cs typeface="Calibri" pitchFamily="34" charset="-120"/>
              </a:rPr>
              <a:t>How is my new launch performing?</a:t>
            </a:r>
          </a:p>
        </p:txBody>
      </p:sp>
      <p:sp>
        <p:nvSpPr>
          <p:cNvPr id="9" name="Rounded Rectangle 8">
            <a:extLst>
              <a:ext uri="{FF2B5EF4-FFF2-40B4-BE49-F238E27FC236}">
                <a16:creationId xmlns:a16="http://schemas.microsoft.com/office/drawing/2014/main" id="{AE14B242-4FA0-C734-D277-C5CC2D09DDF8}"/>
              </a:ext>
            </a:extLst>
          </p:cNvPr>
          <p:cNvSpPr/>
          <p:nvPr/>
        </p:nvSpPr>
        <p:spPr>
          <a:xfrm>
            <a:off x="515939" y="1842170"/>
            <a:ext cx="7092950" cy="409575"/>
          </a:xfrm>
          <a:prstGeom prst="roundRect">
            <a:avLst>
              <a:gd name="adj" fmla="val 12294"/>
            </a:avLst>
          </a:prstGeom>
          <a:solidFill>
            <a:srgbClr val="0B0E09">
              <a:alpha val="50000"/>
            </a:srgbClr>
          </a:solidFill>
          <a:ln w="952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wrap="square" lIns="144000" tIns="108000" rIns="144000" bIns="108000" rtlCol="0" anchor="ctr" anchorCtr="0"/>
          <a:lstStyle/>
          <a:p>
            <a:r>
              <a:rPr lang="en-US" sz="1400" b="1" dirty="0">
                <a:solidFill>
                  <a:srgbClr val="FFFFFF"/>
                </a:solidFill>
                <a:latin typeface="Figtree SemiBold" pitchFamily="2" charset="0"/>
                <a:ea typeface="Calibri" pitchFamily="34" charset="-122"/>
                <a:cs typeface="Calibri" pitchFamily="34" charset="-120"/>
              </a:rPr>
              <a:t>Is there a competitor going faster in the passing lane?</a:t>
            </a:r>
          </a:p>
        </p:txBody>
      </p:sp>
      <p:sp>
        <p:nvSpPr>
          <p:cNvPr id="10" name="Rounded Rectangle 9">
            <a:extLst>
              <a:ext uri="{FF2B5EF4-FFF2-40B4-BE49-F238E27FC236}">
                <a16:creationId xmlns:a16="http://schemas.microsoft.com/office/drawing/2014/main" id="{B56F1201-62C8-5E5A-2FE7-339E63C1450A}"/>
              </a:ext>
            </a:extLst>
          </p:cNvPr>
          <p:cNvSpPr/>
          <p:nvPr/>
        </p:nvSpPr>
        <p:spPr>
          <a:xfrm>
            <a:off x="515939" y="2336804"/>
            <a:ext cx="7092950" cy="409575"/>
          </a:xfrm>
          <a:prstGeom prst="roundRect">
            <a:avLst>
              <a:gd name="adj" fmla="val 12294"/>
            </a:avLst>
          </a:prstGeom>
          <a:solidFill>
            <a:srgbClr val="0B0E09">
              <a:alpha val="50000"/>
            </a:srgbClr>
          </a:solidFill>
          <a:ln w="952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wrap="square" lIns="144000" tIns="108000" rIns="144000" bIns="108000" rtlCol="0" anchor="ctr" anchorCtr="0"/>
          <a:lstStyle/>
          <a:p>
            <a:r>
              <a:rPr lang="en-US" sz="1400" b="1" dirty="0">
                <a:solidFill>
                  <a:srgbClr val="FFFFFF"/>
                </a:solidFill>
                <a:latin typeface="Figtree SemiBold" pitchFamily="2" charset="0"/>
                <a:ea typeface="Calibri" pitchFamily="34" charset="-122"/>
                <a:cs typeface="Calibri" pitchFamily="34" charset="-120"/>
              </a:rPr>
              <a:t>Why do people like or dislike my product?</a:t>
            </a:r>
          </a:p>
        </p:txBody>
      </p:sp>
      <p:sp>
        <p:nvSpPr>
          <p:cNvPr id="11" name="Rounded Rectangle 10">
            <a:extLst>
              <a:ext uri="{FF2B5EF4-FFF2-40B4-BE49-F238E27FC236}">
                <a16:creationId xmlns:a16="http://schemas.microsoft.com/office/drawing/2014/main" id="{ABD0B7E1-F433-3F19-27B4-28F47B427CA7}"/>
              </a:ext>
            </a:extLst>
          </p:cNvPr>
          <p:cNvSpPr/>
          <p:nvPr/>
        </p:nvSpPr>
        <p:spPr>
          <a:xfrm>
            <a:off x="515939" y="2831438"/>
            <a:ext cx="7092950" cy="409575"/>
          </a:xfrm>
          <a:prstGeom prst="roundRect">
            <a:avLst>
              <a:gd name="adj" fmla="val 12294"/>
            </a:avLst>
          </a:prstGeom>
          <a:solidFill>
            <a:srgbClr val="0B0E09">
              <a:alpha val="50000"/>
            </a:srgbClr>
          </a:solidFill>
          <a:ln w="952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wrap="square" lIns="144000" tIns="108000" rIns="144000" bIns="108000" rtlCol="0" anchor="ctr" anchorCtr="0"/>
          <a:lstStyle/>
          <a:p>
            <a:r>
              <a:rPr lang="en-US" sz="1400" b="1" dirty="0">
                <a:solidFill>
                  <a:srgbClr val="FFFFFF"/>
                </a:solidFill>
                <a:latin typeface="Figtree SemiBold" pitchFamily="2" charset="0"/>
                <a:ea typeface="Calibri" pitchFamily="34" charset="-122"/>
                <a:cs typeface="Calibri" pitchFamily="34" charset="-120"/>
              </a:rPr>
              <a:t>What aspect of my product should I amplify?</a:t>
            </a:r>
          </a:p>
        </p:txBody>
      </p:sp>
      <p:sp>
        <p:nvSpPr>
          <p:cNvPr id="13" name="Rounded Rectangle 12">
            <a:extLst>
              <a:ext uri="{FF2B5EF4-FFF2-40B4-BE49-F238E27FC236}">
                <a16:creationId xmlns:a16="http://schemas.microsoft.com/office/drawing/2014/main" id="{02B3832C-A155-5AA4-7A5F-F4AA4AA9841C}"/>
              </a:ext>
            </a:extLst>
          </p:cNvPr>
          <p:cNvSpPr/>
          <p:nvPr/>
        </p:nvSpPr>
        <p:spPr>
          <a:xfrm>
            <a:off x="515939" y="3326072"/>
            <a:ext cx="7092950" cy="409575"/>
          </a:xfrm>
          <a:prstGeom prst="roundRect">
            <a:avLst>
              <a:gd name="adj" fmla="val 12294"/>
            </a:avLst>
          </a:prstGeom>
          <a:solidFill>
            <a:srgbClr val="0B0E09">
              <a:alpha val="50000"/>
            </a:srgbClr>
          </a:solidFill>
          <a:ln w="952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wrap="square" lIns="144000" tIns="108000" rIns="144000" bIns="108000" rtlCol="0" anchor="ctr" anchorCtr="0"/>
          <a:lstStyle/>
          <a:p>
            <a:r>
              <a:rPr lang="en-US" sz="1400" b="1" dirty="0">
                <a:solidFill>
                  <a:srgbClr val="FFFFFF"/>
                </a:solidFill>
                <a:latin typeface="Figtree SemiBold" pitchFamily="2" charset="0"/>
                <a:ea typeface="Calibri" pitchFamily="34" charset="-122"/>
                <a:cs typeface="Calibri" pitchFamily="34" charset="-120"/>
              </a:rPr>
              <a:t>What guidance can I provide for improving CX?</a:t>
            </a:r>
          </a:p>
        </p:txBody>
      </p:sp>
      <p:sp>
        <p:nvSpPr>
          <p:cNvPr id="17" name="Rounded Rectangle 16">
            <a:extLst>
              <a:ext uri="{FF2B5EF4-FFF2-40B4-BE49-F238E27FC236}">
                <a16:creationId xmlns:a16="http://schemas.microsoft.com/office/drawing/2014/main" id="{11E8D6F2-9BFE-143D-AA31-5E3DC45F20B4}"/>
              </a:ext>
            </a:extLst>
          </p:cNvPr>
          <p:cNvSpPr/>
          <p:nvPr/>
        </p:nvSpPr>
        <p:spPr>
          <a:xfrm>
            <a:off x="515939" y="3820706"/>
            <a:ext cx="7092950" cy="409575"/>
          </a:xfrm>
          <a:prstGeom prst="roundRect">
            <a:avLst>
              <a:gd name="adj" fmla="val 12294"/>
            </a:avLst>
          </a:prstGeom>
          <a:solidFill>
            <a:srgbClr val="0B0E09">
              <a:alpha val="50000"/>
            </a:srgbClr>
          </a:solidFill>
          <a:ln w="952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wrap="square" lIns="144000" tIns="108000" rIns="144000" bIns="108000" rtlCol="0" anchor="ctr" anchorCtr="0"/>
          <a:lstStyle/>
          <a:p>
            <a:r>
              <a:rPr lang="en-US" sz="1400" b="1" dirty="0">
                <a:solidFill>
                  <a:srgbClr val="FFFFFF"/>
                </a:solidFill>
                <a:latin typeface="Figtree SemiBold" pitchFamily="2" charset="0"/>
                <a:ea typeface="Calibri" pitchFamily="34" charset="-122"/>
                <a:cs typeface="Calibri" pitchFamily="34" charset="-120"/>
              </a:rPr>
              <a:t>Are there hidden gems in my portfolio?</a:t>
            </a:r>
          </a:p>
        </p:txBody>
      </p:sp>
      <p:sp>
        <p:nvSpPr>
          <p:cNvPr id="26" name="Rounded Rectangle 25">
            <a:extLst>
              <a:ext uri="{FF2B5EF4-FFF2-40B4-BE49-F238E27FC236}">
                <a16:creationId xmlns:a16="http://schemas.microsoft.com/office/drawing/2014/main" id="{1FD0A5CD-5AB5-CBFD-A436-B7A5DA4CD640}"/>
              </a:ext>
            </a:extLst>
          </p:cNvPr>
          <p:cNvSpPr/>
          <p:nvPr/>
        </p:nvSpPr>
        <p:spPr>
          <a:xfrm>
            <a:off x="515939" y="4315341"/>
            <a:ext cx="7092950" cy="409575"/>
          </a:xfrm>
          <a:prstGeom prst="roundRect">
            <a:avLst>
              <a:gd name="adj" fmla="val 12294"/>
            </a:avLst>
          </a:prstGeom>
          <a:solidFill>
            <a:srgbClr val="0B0E09">
              <a:alpha val="50000"/>
            </a:srgbClr>
          </a:solidFill>
          <a:ln w="952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wrap="square" lIns="144000" tIns="108000" rIns="144000" bIns="108000" rtlCol="0" anchor="ctr" anchorCtr="0"/>
          <a:lstStyle/>
          <a:p>
            <a:r>
              <a:rPr lang="en-US" sz="1400" b="1" dirty="0">
                <a:solidFill>
                  <a:srgbClr val="FFFFFF"/>
                </a:solidFill>
                <a:latin typeface="Figtree SemiBold" pitchFamily="2" charset="0"/>
                <a:ea typeface="Calibri" pitchFamily="34" charset="-122"/>
                <a:cs typeface="Calibri" pitchFamily="34" charset="-120"/>
              </a:rPr>
              <a:t>What are the gaps in my competitor’s portfolio?</a:t>
            </a:r>
          </a:p>
        </p:txBody>
      </p:sp>
    </p:spTree>
    <p:extLst>
      <p:ext uri="{BB962C8B-B14F-4D97-AF65-F5344CB8AC3E}">
        <p14:creationId xmlns:p14="http://schemas.microsoft.com/office/powerpoint/2010/main" val="1003173206"/>
      </p:ext>
    </p:extLst>
  </p:cSld>
  <p:clrMapOvr>
    <a:masterClrMapping/>
  </p:clrMapOvr>
  <p:extLst>
    <p:ext uri="{6950BFC3-D8DA-4A85-94F7-54DA5524770B}">
      <p188:commentRel xmlns:p188="http://schemas.microsoft.com/office/powerpoint/2018/8/main" r:id="rId3"/>
    </p:ext>
  </p:extLs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6D018C-8B50-A117-3EC2-A522FA4B0B88}"/>
            </a:ext>
          </a:extLst>
        </p:cNvPr>
        <p:cNvGrpSpPr/>
        <p:nvPr/>
      </p:nvGrpSpPr>
      <p:grpSpPr>
        <a:xfrm>
          <a:off x="0" y="0"/>
          <a:ext cx="0" cy="0"/>
          <a:chOff x="0" y="0"/>
          <a:chExt cx="0" cy="0"/>
        </a:xfrm>
      </p:grpSpPr>
      <p:sp>
        <p:nvSpPr>
          <p:cNvPr id="4" name="Content Placeholder 1">
            <a:extLst>
              <a:ext uri="{FF2B5EF4-FFF2-40B4-BE49-F238E27FC236}">
                <a16:creationId xmlns:a16="http://schemas.microsoft.com/office/drawing/2014/main" id="{CED951D4-6D7F-95F5-DFD4-FBEAB618CADD}"/>
              </a:ext>
            </a:extLst>
          </p:cNvPr>
          <p:cNvSpPr txBox="1">
            <a:spLocks/>
          </p:cNvSpPr>
          <p:nvPr/>
        </p:nvSpPr>
        <p:spPr>
          <a:xfrm>
            <a:off x="515938" y="525236"/>
            <a:ext cx="7833735" cy="600093"/>
          </a:xfrm>
          <a:prstGeom prst="rect">
            <a:avLst/>
          </a:prstGeom>
        </p:spPr>
        <p:txBody>
          <a:bodyPr vert="horz" lIns="36000" tIns="36000" rIns="36000" bIns="3600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Figtree"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Figtree"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Figtree"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Figtree"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endParaRPr lang="en-US" sz="2400" b="1">
              <a:solidFill>
                <a:srgbClr val="FFFFFF"/>
              </a:solidFill>
              <a:latin typeface="Figtree ExtraBold" pitchFamily="2" charset="0"/>
            </a:endParaRPr>
          </a:p>
        </p:txBody>
      </p:sp>
      <p:sp>
        <p:nvSpPr>
          <p:cNvPr id="5" name="Title 4">
            <a:extLst>
              <a:ext uri="{FF2B5EF4-FFF2-40B4-BE49-F238E27FC236}">
                <a16:creationId xmlns:a16="http://schemas.microsoft.com/office/drawing/2014/main" id="{4DEB8BD9-2288-38F9-5C6E-99D1DA7596AF}"/>
              </a:ext>
            </a:extLst>
          </p:cNvPr>
          <p:cNvSpPr>
            <a:spLocks noGrp="1"/>
          </p:cNvSpPr>
          <p:nvPr>
            <p:ph type="title"/>
          </p:nvPr>
        </p:nvSpPr>
        <p:spPr/>
        <p:txBody>
          <a:bodyPr anchor="t">
            <a:normAutofit fontScale="90000"/>
          </a:bodyPr>
          <a:lstStyle/>
          <a:p>
            <a:r>
              <a:rPr lang="en-US" dirty="0">
                <a:solidFill>
                  <a:schemeClr val="bg2"/>
                </a:solidFill>
                <a:latin typeface="Figtree ExtraBold" pitchFamily="2" charset="0"/>
              </a:rPr>
              <a:t>Some market questions can’t be answered from a </a:t>
            </a:r>
            <a:br>
              <a:rPr lang="en-US" dirty="0">
                <a:solidFill>
                  <a:schemeClr val="bg2"/>
                </a:solidFill>
                <a:latin typeface="Figtree ExtraBold" pitchFamily="2" charset="0"/>
              </a:rPr>
            </a:br>
            <a:r>
              <a:rPr lang="en-US" dirty="0">
                <a:solidFill>
                  <a:schemeClr val="bg2"/>
                </a:solidFill>
                <a:latin typeface="Figtree ExtraBold" pitchFamily="2" charset="0"/>
              </a:rPr>
              <a:t>100- or 1,000-person survey</a:t>
            </a:r>
            <a:br>
              <a:rPr lang="en-US" dirty="0">
                <a:solidFill>
                  <a:schemeClr val="bg2"/>
                </a:solidFill>
                <a:latin typeface="Figtree ExtraBold" pitchFamily="2" charset="0"/>
              </a:rPr>
            </a:br>
            <a:endParaRPr lang="en-US" dirty="0">
              <a:solidFill>
                <a:schemeClr val="bg2"/>
              </a:solidFill>
              <a:latin typeface="Figtree ExtraBold" pitchFamily="2" charset="0"/>
            </a:endParaRPr>
          </a:p>
        </p:txBody>
      </p:sp>
      <p:sp>
        <p:nvSpPr>
          <p:cNvPr id="23" name="Text Placeholder 22">
            <a:extLst>
              <a:ext uri="{FF2B5EF4-FFF2-40B4-BE49-F238E27FC236}">
                <a16:creationId xmlns:a16="http://schemas.microsoft.com/office/drawing/2014/main" id="{5C9AA0B1-882E-14E2-0889-F08AD30ECE08}"/>
              </a:ext>
            </a:extLst>
          </p:cNvPr>
          <p:cNvSpPr>
            <a:spLocks noGrp="1"/>
          </p:cNvSpPr>
          <p:nvPr>
            <p:ph type="body" sz="quarter" idx="10"/>
          </p:nvPr>
        </p:nvSpPr>
        <p:spPr/>
        <p:txBody>
          <a:bodyPr/>
          <a:lstStyle/>
          <a:p>
            <a:endParaRPr lang="en-US"/>
          </a:p>
        </p:txBody>
      </p:sp>
      <p:sp>
        <p:nvSpPr>
          <p:cNvPr id="2" name="Rounded Rectangle 1">
            <a:extLst>
              <a:ext uri="{FF2B5EF4-FFF2-40B4-BE49-F238E27FC236}">
                <a16:creationId xmlns:a16="http://schemas.microsoft.com/office/drawing/2014/main" id="{6DE49139-DE22-9E4F-2F1F-3F8F6920CA5A}"/>
              </a:ext>
            </a:extLst>
          </p:cNvPr>
          <p:cNvSpPr/>
          <p:nvPr/>
        </p:nvSpPr>
        <p:spPr>
          <a:xfrm>
            <a:off x="515937" y="1513096"/>
            <a:ext cx="5580064" cy="747603"/>
          </a:xfrm>
          <a:prstGeom prst="roundRect">
            <a:avLst>
              <a:gd name="adj" fmla="val 12294"/>
            </a:avLst>
          </a:prstGeom>
          <a:solidFill>
            <a:srgbClr val="0B0E09">
              <a:alpha val="50000"/>
            </a:srgbClr>
          </a:solidFill>
          <a:ln w="952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wrap="square" lIns="144000" tIns="108000" rIns="144000" bIns="108000" rtlCol="0" anchor="ctr" anchorCtr="0"/>
          <a:lstStyle/>
          <a:p>
            <a:r>
              <a:rPr lang="en-US" sz="1400" b="1" dirty="0">
                <a:solidFill>
                  <a:srgbClr val="FFFFFF"/>
                </a:solidFill>
                <a:latin typeface="Figtree SemiBold" pitchFamily="2" charset="0"/>
                <a:ea typeface="Calibri" pitchFamily="34" charset="-122"/>
                <a:cs typeface="Calibri" pitchFamily="34" charset="-120"/>
              </a:rPr>
              <a:t>The Hair Care market is fierce, with giants holding strong and disruptors rising.</a:t>
            </a:r>
          </a:p>
        </p:txBody>
      </p:sp>
      <p:sp>
        <p:nvSpPr>
          <p:cNvPr id="6" name="Rounded Rectangle 5">
            <a:extLst>
              <a:ext uri="{FF2B5EF4-FFF2-40B4-BE49-F238E27FC236}">
                <a16:creationId xmlns:a16="http://schemas.microsoft.com/office/drawing/2014/main" id="{9D7BD7C3-DB8E-86A0-801A-6CEDBC5D35A5}"/>
              </a:ext>
            </a:extLst>
          </p:cNvPr>
          <p:cNvSpPr/>
          <p:nvPr/>
        </p:nvSpPr>
        <p:spPr>
          <a:xfrm>
            <a:off x="515937" y="2413390"/>
            <a:ext cx="5580064" cy="747603"/>
          </a:xfrm>
          <a:prstGeom prst="roundRect">
            <a:avLst>
              <a:gd name="adj" fmla="val 12294"/>
            </a:avLst>
          </a:prstGeom>
          <a:solidFill>
            <a:srgbClr val="0B0E09">
              <a:alpha val="50000"/>
            </a:srgbClr>
          </a:solidFill>
          <a:ln w="952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wrap="square" lIns="144000" tIns="108000" rIns="144000" bIns="108000" rtlCol="0" anchor="ctr" anchorCtr="0"/>
          <a:lstStyle/>
          <a:p>
            <a:r>
              <a:rPr lang="en-US" sz="1400" b="1" dirty="0">
                <a:solidFill>
                  <a:srgbClr val="FFFFFF"/>
                </a:solidFill>
                <a:latin typeface="Figtree SemiBold" pitchFamily="2" charset="0"/>
                <a:ea typeface="Calibri" pitchFamily="34" charset="-122"/>
                <a:cs typeface="Calibri" pitchFamily="34" charset="-120"/>
              </a:rPr>
              <a:t>New SKUs are launching at higher velocities, targeting unmet needs in the market and challenging incumbents.</a:t>
            </a:r>
          </a:p>
        </p:txBody>
      </p:sp>
      <p:sp>
        <p:nvSpPr>
          <p:cNvPr id="8" name="Rounded Rectangle 7">
            <a:extLst>
              <a:ext uri="{FF2B5EF4-FFF2-40B4-BE49-F238E27FC236}">
                <a16:creationId xmlns:a16="http://schemas.microsoft.com/office/drawing/2014/main" id="{AEA655B7-59A7-8FA9-639A-11CC29C623F3}"/>
              </a:ext>
            </a:extLst>
          </p:cNvPr>
          <p:cNvSpPr/>
          <p:nvPr/>
        </p:nvSpPr>
        <p:spPr>
          <a:xfrm>
            <a:off x="515937" y="3313684"/>
            <a:ext cx="5580064" cy="1079366"/>
          </a:xfrm>
          <a:prstGeom prst="roundRect">
            <a:avLst>
              <a:gd name="adj" fmla="val 12294"/>
            </a:avLst>
          </a:prstGeom>
          <a:solidFill>
            <a:srgbClr val="0B0E09">
              <a:alpha val="50000"/>
            </a:srgbClr>
          </a:solidFill>
          <a:ln w="952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wrap="square" lIns="144000" tIns="108000" rIns="144000" bIns="108000" rtlCol="0" anchor="ctr" anchorCtr="0"/>
          <a:lstStyle/>
          <a:p>
            <a:r>
              <a:rPr lang="en-US" sz="1400" b="1" dirty="0">
                <a:solidFill>
                  <a:srgbClr val="FFFFFF"/>
                </a:solidFill>
                <a:latin typeface="Figtree SemiBold" pitchFamily="2" charset="0"/>
                <a:ea typeface="Calibri" pitchFamily="34" charset="-122"/>
                <a:cs typeface="Calibri" pitchFamily="34" charset="-120"/>
              </a:rPr>
              <a:t>A leading FMCG client wanted to understand how they can boost sales in their retailer channels with improved marketing and better targeted products via increased understanding of customer needs.</a:t>
            </a:r>
          </a:p>
        </p:txBody>
      </p:sp>
      <p:sp>
        <p:nvSpPr>
          <p:cNvPr id="16" name="Rounded Rectangle 15">
            <a:extLst>
              <a:ext uri="{FF2B5EF4-FFF2-40B4-BE49-F238E27FC236}">
                <a16:creationId xmlns:a16="http://schemas.microsoft.com/office/drawing/2014/main" id="{1C5C981D-2C9C-4DAE-9E23-FD5479846E17}"/>
              </a:ext>
            </a:extLst>
          </p:cNvPr>
          <p:cNvSpPr/>
          <p:nvPr/>
        </p:nvSpPr>
        <p:spPr>
          <a:xfrm>
            <a:off x="515937" y="4545740"/>
            <a:ext cx="5580064" cy="761734"/>
          </a:xfrm>
          <a:prstGeom prst="roundRect">
            <a:avLst>
              <a:gd name="adj" fmla="val 12294"/>
            </a:avLst>
          </a:prstGeom>
          <a:solidFill>
            <a:srgbClr val="0B0E09">
              <a:alpha val="50000"/>
            </a:srgbClr>
          </a:solidFill>
          <a:ln w="952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wrap="square" lIns="144000" tIns="108000" rIns="144000" bIns="108000" rtlCol="0" anchor="ctr" anchorCtr="0"/>
          <a:lstStyle/>
          <a:p>
            <a:r>
              <a:rPr lang="en-US" sz="1400" b="1" dirty="0">
                <a:solidFill>
                  <a:srgbClr val="FFFFFF"/>
                </a:solidFill>
                <a:latin typeface="Figtree SemiBold" pitchFamily="2" charset="0"/>
                <a:ea typeface="Calibri" pitchFamily="34" charset="-122"/>
                <a:cs typeface="Calibri" pitchFamily="34" charset="-120"/>
              </a:rPr>
              <a:t>With so many SKUs across so many retailers, surveys and focus groups couldn’t provide the detailed visibility they needed.</a:t>
            </a:r>
          </a:p>
        </p:txBody>
      </p:sp>
      <p:sp>
        <p:nvSpPr>
          <p:cNvPr id="20" name="Content Placeholder 1">
            <a:extLst>
              <a:ext uri="{FF2B5EF4-FFF2-40B4-BE49-F238E27FC236}">
                <a16:creationId xmlns:a16="http://schemas.microsoft.com/office/drawing/2014/main" id="{F5D7CF26-7B42-86A9-B976-E985E13006E8}"/>
              </a:ext>
            </a:extLst>
          </p:cNvPr>
          <p:cNvSpPr txBox="1">
            <a:spLocks/>
          </p:cNvSpPr>
          <p:nvPr/>
        </p:nvSpPr>
        <p:spPr>
          <a:xfrm>
            <a:off x="6276700" y="1954530"/>
            <a:ext cx="5579061" cy="3352943"/>
          </a:xfrm>
          <a:prstGeom prst="roundRect">
            <a:avLst>
              <a:gd name="adj" fmla="val 2360"/>
            </a:avLst>
          </a:prstGeom>
          <a:solidFill>
            <a:schemeClr val="bg1">
              <a:alpha val="15000"/>
            </a:schemeClr>
          </a:solidFill>
          <a:ln>
            <a:solidFill>
              <a:schemeClr val="bg1"/>
            </a:solidFill>
          </a:ln>
          <a:effectLst>
            <a:outerShdw blurRad="161358" dist="38100" dir="8100000" algn="tr" rotWithShape="0">
              <a:prstClr val="black">
                <a:alpha val="40000"/>
              </a:prstClr>
            </a:outerShdw>
          </a:effectLst>
        </p:spPr>
        <p:txBody>
          <a:bodyPr vert="horz" lIns="108000" tIns="108000" rIns="108000" bIns="10800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Figtree"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Figtree"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Figtree"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Figtree"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36525" indent="-136525">
              <a:spcBef>
                <a:spcPct val="0"/>
              </a:spcBef>
              <a:spcAft>
                <a:spcPts val="800"/>
              </a:spcAft>
            </a:pPr>
            <a:endParaRPr lang="en-US" sz="1400" dirty="0">
              <a:solidFill>
                <a:srgbClr val="FFFFFF"/>
              </a:solidFill>
              <a:ea typeface="+mj-ea"/>
              <a:cs typeface="+mj-cs"/>
            </a:endParaRPr>
          </a:p>
        </p:txBody>
      </p:sp>
      <p:sp>
        <p:nvSpPr>
          <p:cNvPr id="21" name="Rectangle: Rounded Corners 16">
            <a:extLst>
              <a:ext uri="{FF2B5EF4-FFF2-40B4-BE49-F238E27FC236}">
                <a16:creationId xmlns:a16="http://schemas.microsoft.com/office/drawing/2014/main" id="{0A9A8D58-DDDC-F95C-DE5A-80C5E37FBCF4}"/>
              </a:ext>
            </a:extLst>
          </p:cNvPr>
          <p:cNvSpPr/>
          <p:nvPr/>
        </p:nvSpPr>
        <p:spPr>
          <a:xfrm>
            <a:off x="6276700" y="1510898"/>
            <a:ext cx="5580064" cy="378629"/>
          </a:xfrm>
          <a:prstGeom prst="roundRect">
            <a:avLst/>
          </a:prstGeom>
          <a:solidFill>
            <a:schemeClr val="bg1">
              <a:alpha val="7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sz="1400" b="1" dirty="0">
                <a:solidFill>
                  <a:srgbClr val="FFFFFF"/>
                </a:solidFill>
                <a:latin typeface="Figtree"/>
              </a:rPr>
              <a:t>The US Hair Care Market Can’t Be Captured In A Survey</a:t>
            </a:r>
          </a:p>
        </p:txBody>
      </p:sp>
      <p:grpSp>
        <p:nvGrpSpPr>
          <p:cNvPr id="31" name="Group 30">
            <a:extLst>
              <a:ext uri="{FF2B5EF4-FFF2-40B4-BE49-F238E27FC236}">
                <a16:creationId xmlns:a16="http://schemas.microsoft.com/office/drawing/2014/main" id="{CB5A3B48-2AC7-5E65-7891-098A7753342F}"/>
              </a:ext>
            </a:extLst>
          </p:cNvPr>
          <p:cNvGrpSpPr/>
          <p:nvPr/>
        </p:nvGrpSpPr>
        <p:grpSpPr>
          <a:xfrm>
            <a:off x="6393021" y="2093912"/>
            <a:ext cx="2065761" cy="3073828"/>
            <a:chOff x="6349290" y="1980985"/>
            <a:chExt cx="2000384" cy="2762981"/>
          </a:xfrm>
        </p:grpSpPr>
        <p:sp>
          <p:nvSpPr>
            <p:cNvPr id="22" name="Rounded Rectangle 21">
              <a:extLst>
                <a:ext uri="{FF2B5EF4-FFF2-40B4-BE49-F238E27FC236}">
                  <a16:creationId xmlns:a16="http://schemas.microsoft.com/office/drawing/2014/main" id="{16B7E9A4-7F64-4828-90E1-0638ED18DAE2}"/>
                </a:ext>
              </a:extLst>
            </p:cNvPr>
            <p:cNvSpPr/>
            <p:nvPr/>
          </p:nvSpPr>
          <p:spPr>
            <a:xfrm>
              <a:off x="6349291" y="1980985"/>
              <a:ext cx="2000383" cy="579458"/>
            </a:xfrm>
            <a:prstGeom prst="roundRect">
              <a:avLst>
                <a:gd name="adj" fmla="val 4659"/>
              </a:avLst>
            </a:prstGeom>
            <a:solidFill>
              <a:schemeClr val="bg1">
                <a:alpha val="25000"/>
              </a:schemeClr>
            </a:solidFill>
            <a:ln w="952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wrap="square" lIns="144000" tIns="72000" rIns="144000" bIns="72000" rtlCol="0" anchor="ctr" anchorCtr="0"/>
            <a:lstStyle/>
            <a:p>
              <a:pPr algn="ctr"/>
              <a:r>
                <a:rPr lang="en-US" sz="1400" b="1" dirty="0">
                  <a:solidFill>
                    <a:srgbClr val="FFFFFF"/>
                  </a:solidFill>
                  <a:latin typeface="Figtree ExtraBold" pitchFamily="2" charset="0"/>
                  <a:cs typeface="Calibri" pitchFamily="34" charset="-120"/>
                </a:rPr>
                <a:t>1,919 </a:t>
              </a:r>
            </a:p>
            <a:p>
              <a:pPr algn="ctr"/>
              <a:r>
                <a:rPr lang="en-US" sz="1400" b="1" dirty="0">
                  <a:solidFill>
                    <a:srgbClr val="FFFFFF"/>
                  </a:solidFill>
                  <a:latin typeface="Figtree SemiBold" pitchFamily="2" charset="0"/>
                  <a:cs typeface="Calibri" pitchFamily="34" charset="-120"/>
                </a:rPr>
                <a:t>Brands</a:t>
              </a:r>
            </a:p>
          </p:txBody>
        </p:sp>
        <p:sp>
          <p:nvSpPr>
            <p:cNvPr id="24" name="Rounded Rectangle 23">
              <a:extLst>
                <a:ext uri="{FF2B5EF4-FFF2-40B4-BE49-F238E27FC236}">
                  <a16:creationId xmlns:a16="http://schemas.microsoft.com/office/drawing/2014/main" id="{F214BD4B-3A95-22B7-2B5A-8EB7954628DB}"/>
                </a:ext>
              </a:extLst>
            </p:cNvPr>
            <p:cNvSpPr/>
            <p:nvPr/>
          </p:nvSpPr>
          <p:spPr>
            <a:xfrm>
              <a:off x="6349290" y="2629683"/>
              <a:ext cx="2000383" cy="579458"/>
            </a:xfrm>
            <a:prstGeom prst="roundRect">
              <a:avLst>
                <a:gd name="adj" fmla="val 4659"/>
              </a:avLst>
            </a:prstGeom>
            <a:solidFill>
              <a:schemeClr val="bg1">
                <a:alpha val="25000"/>
              </a:schemeClr>
            </a:solidFill>
            <a:ln w="952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wrap="square" lIns="144000" tIns="72000" rIns="144000" bIns="72000" rtlCol="0" anchor="ctr" anchorCtr="0"/>
            <a:lstStyle/>
            <a:p>
              <a:pPr algn="ctr"/>
              <a:r>
                <a:rPr lang="en-US" sz="1400" b="1" dirty="0">
                  <a:solidFill>
                    <a:srgbClr val="FFFFFF"/>
                  </a:solidFill>
                  <a:latin typeface="Figtree ExtraBold" pitchFamily="2" charset="0"/>
                  <a:cs typeface="Calibri" pitchFamily="34" charset="-120"/>
                </a:rPr>
                <a:t>120,697</a:t>
              </a:r>
              <a:r>
                <a:rPr lang="en-US" sz="1400" b="1" dirty="0">
                  <a:solidFill>
                    <a:srgbClr val="FFFFFF"/>
                  </a:solidFill>
                  <a:latin typeface="Figtree SemiBold" pitchFamily="2" charset="0"/>
                  <a:cs typeface="Calibri" pitchFamily="34" charset="-120"/>
                </a:rPr>
                <a:t> </a:t>
              </a:r>
              <a:br>
                <a:rPr lang="en-US" sz="1400" b="1" dirty="0">
                  <a:solidFill>
                    <a:srgbClr val="FFFFFF"/>
                  </a:solidFill>
                  <a:latin typeface="Figtree SemiBold" pitchFamily="2" charset="0"/>
                  <a:cs typeface="Calibri" pitchFamily="34" charset="-120"/>
                </a:rPr>
              </a:br>
              <a:r>
                <a:rPr lang="en-US" sz="1400" b="1" dirty="0">
                  <a:solidFill>
                    <a:srgbClr val="FFFFFF"/>
                  </a:solidFill>
                  <a:latin typeface="Figtree SemiBold" pitchFamily="2" charset="0"/>
                  <a:cs typeface="Calibri" pitchFamily="34" charset="-120"/>
                </a:rPr>
                <a:t>SKUs</a:t>
              </a:r>
            </a:p>
          </p:txBody>
        </p:sp>
        <p:sp>
          <p:nvSpPr>
            <p:cNvPr id="27" name="Rounded Rectangle 26">
              <a:extLst>
                <a:ext uri="{FF2B5EF4-FFF2-40B4-BE49-F238E27FC236}">
                  <a16:creationId xmlns:a16="http://schemas.microsoft.com/office/drawing/2014/main" id="{59EAC291-8C2D-B275-ED97-4182E9DAEB60}"/>
                </a:ext>
              </a:extLst>
            </p:cNvPr>
            <p:cNvSpPr/>
            <p:nvPr/>
          </p:nvSpPr>
          <p:spPr>
            <a:xfrm>
              <a:off x="6349290" y="3275605"/>
              <a:ext cx="2000383" cy="822439"/>
            </a:xfrm>
            <a:prstGeom prst="roundRect">
              <a:avLst>
                <a:gd name="adj" fmla="val 1999"/>
              </a:avLst>
            </a:prstGeom>
            <a:solidFill>
              <a:schemeClr val="bg1">
                <a:alpha val="25000"/>
              </a:schemeClr>
            </a:solidFill>
            <a:ln w="952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wrap="square" lIns="144000" tIns="72000" rIns="144000" bIns="72000" rtlCol="0" anchor="ctr" anchorCtr="0"/>
            <a:lstStyle/>
            <a:p>
              <a:pPr algn="ctr"/>
              <a:r>
                <a:rPr lang="en-US" sz="1400" b="1" dirty="0">
                  <a:solidFill>
                    <a:srgbClr val="FFFFFF"/>
                  </a:solidFill>
                  <a:latin typeface="Figtree ExtraBold" pitchFamily="2" charset="0"/>
                  <a:cs typeface="Calibri" pitchFamily="34" charset="-120"/>
                </a:rPr>
                <a:t>29,560</a:t>
              </a:r>
              <a:r>
                <a:rPr lang="en-US" sz="1400" b="1" dirty="0">
                  <a:solidFill>
                    <a:srgbClr val="FFFFFF"/>
                  </a:solidFill>
                  <a:latin typeface="Figtree SemiBold" pitchFamily="2" charset="0"/>
                  <a:cs typeface="Calibri" pitchFamily="34" charset="-120"/>
                </a:rPr>
                <a:t> </a:t>
              </a:r>
            </a:p>
            <a:p>
              <a:pPr algn="ctr"/>
              <a:r>
                <a:rPr lang="en-US" sz="1400" b="1" dirty="0">
                  <a:solidFill>
                    <a:srgbClr val="FFFFFF"/>
                  </a:solidFill>
                  <a:latin typeface="Figtree SemiBold"/>
                  <a:cs typeface="Calibri"/>
                </a:rPr>
                <a:t>Product launches last </a:t>
              </a:r>
              <a:r>
                <a:rPr lang="en-US" sz="1400" b="1">
                  <a:solidFill>
                    <a:srgbClr val="FFFFFF"/>
                  </a:solidFill>
                  <a:latin typeface="Figtree SemiBold"/>
                  <a:cs typeface="Calibri"/>
                </a:rPr>
                <a:t>6 months</a:t>
              </a:r>
            </a:p>
          </p:txBody>
        </p:sp>
        <p:sp>
          <p:nvSpPr>
            <p:cNvPr id="28" name="Rounded Rectangle 27">
              <a:extLst>
                <a:ext uri="{FF2B5EF4-FFF2-40B4-BE49-F238E27FC236}">
                  <a16:creationId xmlns:a16="http://schemas.microsoft.com/office/drawing/2014/main" id="{A58043B7-23DC-47A3-7B6C-D3D207986AFF}"/>
                </a:ext>
              </a:extLst>
            </p:cNvPr>
            <p:cNvSpPr/>
            <p:nvPr/>
          </p:nvSpPr>
          <p:spPr>
            <a:xfrm>
              <a:off x="6349290" y="4164508"/>
              <a:ext cx="2000383" cy="579458"/>
            </a:xfrm>
            <a:prstGeom prst="roundRect">
              <a:avLst>
                <a:gd name="adj" fmla="val 3772"/>
              </a:avLst>
            </a:prstGeom>
            <a:solidFill>
              <a:schemeClr val="bg1">
                <a:alpha val="25000"/>
              </a:schemeClr>
            </a:solidFill>
            <a:ln w="952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wrap="square" lIns="144000" tIns="72000" rIns="144000" bIns="72000" rtlCol="0" anchor="ctr" anchorCtr="0"/>
            <a:lstStyle/>
            <a:p>
              <a:pPr algn="ctr"/>
              <a:r>
                <a:rPr lang="en-US" sz="1400" b="1" dirty="0">
                  <a:solidFill>
                    <a:srgbClr val="FFFFFF"/>
                  </a:solidFill>
                  <a:latin typeface="Figtree ExtraBold" pitchFamily="2" charset="0"/>
                  <a:cs typeface="Calibri" pitchFamily="34" charset="-120"/>
                </a:rPr>
                <a:t>2,203,106</a:t>
              </a:r>
              <a:r>
                <a:rPr lang="en-US" sz="1400" b="1" dirty="0">
                  <a:solidFill>
                    <a:srgbClr val="FFFFFF"/>
                  </a:solidFill>
                  <a:latin typeface="Figtree SemiBold" pitchFamily="2" charset="0"/>
                  <a:cs typeface="Calibri" pitchFamily="34" charset="-120"/>
                </a:rPr>
                <a:t> </a:t>
              </a:r>
            </a:p>
            <a:p>
              <a:pPr algn="ctr"/>
              <a:r>
                <a:rPr lang="en-US" sz="1400" b="1" dirty="0">
                  <a:solidFill>
                    <a:srgbClr val="FFFFFF"/>
                  </a:solidFill>
                  <a:latin typeface="Figtree SemiBold" pitchFamily="2" charset="0"/>
                  <a:cs typeface="Calibri" pitchFamily="34" charset="-120"/>
                </a:rPr>
                <a:t>Reviews</a:t>
              </a:r>
            </a:p>
          </p:txBody>
        </p:sp>
      </p:grpSp>
      <p:grpSp>
        <p:nvGrpSpPr>
          <p:cNvPr id="37" name="Group 36">
            <a:extLst>
              <a:ext uri="{FF2B5EF4-FFF2-40B4-BE49-F238E27FC236}">
                <a16:creationId xmlns:a16="http://schemas.microsoft.com/office/drawing/2014/main" id="{8819A1D9-B199-8F03-069A-DF4CF687A274}"/>
              </a:ext>
            </a:extLst>
          </p:cNvPr>
          <p:cNvGrpSpPr/>
          <p:nvPr/>
        </p:nvGrpSpPr>
        <p:grpSpPr>
          <a:xfrm>
            <a:off x="716338" y="5526044"/>
            <a:ext cx="10430797" cy="825788"/>
            <a:chOff x="716338" y="5246723"/>
            <a:chExt cx="10430797" cy="825788"/>
          </a:xfrm>
        </p:grpSpPr>
        <p:sp>
          <p:nvSpPr>
            <p:cNvPr id="38" name="TextBox 37">
              <a:extLst>
                <a:ext uri="{FF2B5EF4-FFF2-40B4-BE49-F238E27FC236}">
                  <a16:creationId xmlns:a16="http://schemas.microsoft.com/office/drawing/2014/main" id="{0DFF4E69-21C6-0B09-738F-F9AF61C1385A}"/>
                </a:ext>
              </a:extLst>
            </p:cNvPr>
            <p:cNvSpPr txBox="1"/>
            <p:nvPr/>
          </p:nvSpPr>
          <p:spPr>
            <a:xfrm>
              <a:off x="4439201" y="5392917"/>
              <a:ext cx="6707934" cy="584775"/>
            </a:xfrm>
            <a:prstGeom prst="rect">
              <a:avLst/>
            </a:prstGeom>
            <a:noFill/>
            <a:ln>
              <a:noFill/>
            </a:ln>
          </p:spPr>
          <p:txBody>
            <a:bodyPr wrap="square" lIns="91440" tIns="45720" rIns="91440" bIns="45720" anchor="t">
              <a:spAutoFit/>
            </a:bodyPr>
            <a:lstStyle/>
            <a:p>
              <a:pPr>
                <a:defRPr/>
              </a:pPr>
              <a:r>
                <a:rPr lang="en-AU" sz="1600" dirty="0">
                  <a:solidFill>
                    <a:srgbClr val="FFFFFF"/>
                  </a:solidFill>
                  <a:latin typeface="Figtree"/>
                </a:rPr>
                <a:t>Enter </a:t>
              </a:r>
              <a:r>
                <a:rPr lang="en-AU" sz="1600" dirty="0" err="1">
                  <a:solidFill>
                    <a:srgbClr val="FFFFFF"/>
                  </a:solidFill>
                  <a:latin typeface="Figtree"/>
                </a:rPr>
                <a:t>i-Genie.ai’s</a:t>
              </a:r>
              <a:r>
                <a:rPr lang="en-AU" sz="1600" dirty="0">
                  <a:solidFill>
                    <a:srgbClr val="FFFFFF"/>
                  </a:solidFill>
                  <a:latin typeface="Figtree"/>
                </a:rPr>
                <a:t> CX Bench: Augmented Intelligence to understand CX drivers with data from every SKU in the market</a:t>
              </a:r>
            </a:p>
          </p:txBody>
        </p:sp>
        <p:pic>
          <p:nvPicPr>
            <p:cNvPr id="39" name="Picture 38">
              <a:extLst>
                <a:ext uri="{FF2B5EF4-FFF2-40B4-BE49-F238E27FC236}">
                  <a16:creationId xmlns:a16="http://schemas.microsoft.com/office/drawing/2014/main" id="{89DA314D-CC52-1D30-49CA-65ADED023EAE}"/>
                </a:ext>
              </a:extLst>
            </p:cNvPr>
            <p:cNvPicPr>
              <a:picLocks noChangeAspect="1"/>
            </p:cNvPicPr>
            <p:nvPr/>
          </p:nvPicPr>
          <p:blipFill>
            <a:blip r:embed="rId4"/>
            <a:srcRect/>
            <a:stretch/>
          </p:blipFill>
          <p:spPr>
            <a:xfrm>
              <a:off x="716338" y="5392917"/>
              <a:ext cx="2973705" cy="533400"/>
            </a:xfrm>
            <a:prstGeom prst="rect">
              <a:avLst/>
            </a:prstGeom>
          </p:spPr>
        </p:pic>
        <p:cxnSp>
          <p:nvCxnSpPr>
            <p:cNvPr id="40" name="Straight Connector 39">
              <a:extLst>
                <a:ext uri="{FF2B5EF4-FFF2-40B4-BE49-F238E27FC236}">
                  <a16:creationId xmlns:a16="http://schemas.microsoft.com/office/drawing/2014/main" id="{05DAA1C5-1306-9345-89EB-652679FC54C0}"/>
                </a:ext>
              </a:extLst>
            </p:cNvPr>
            <p:cNvCxnSpPr>
              <a:cxnSpLocks/>
            </p:cNvCxnSpPr>
            <p:nvPr/>
          </p:nvCxnSpPr>
          <p:spPr>
            <a:xfrm>
              <a:off x="4105447" y="5246723"/>
              <a:ext cx="0" cy="825788"/>
            </a:xfrm>
            <a:prstGeom prst="line">
              <a:avLst/>
            </a:prstGeom>
            <a:ln w="12700"/>
          </p:spPr>
          <p:style>
            <a:lnRef idx="1">
              <a:schemeClr val="accent1"/>
            </a:lnRef>
            <a:fillRef idx="0">
              <a:schemeClr val="accent1"/>
            </a:fillRef>
            <a:effectRef idx="0">
              <a:schemeClr val="accent1"/>
            </a:effectRef>
            <a:fontRef idx="minor">
              <a:schemeClr val="tx1"/>
            </a:fontRef>
          </p:style>
        </p:cxnSp>
      </p:grpSp>
      <p:pic>
        <p:nvPicPr>
          <p:cNvPr id="42" name="Picture 41">
            <a:extLst>
              <a:ext uri="{FF2B5EF4-FFF2-40B4-BE49-F238E27FC236}">
                <a16:creationId xmlns:a16="http://schemas.microsoft.com/office/drawing/2014/main" id="{F51968A8-9374-8B88-B163-88FEF796CE6E}"/>
              </a:ext>
            </a:extLst>
          </p:cNvPr>
          <p:cNvPicPr>
            <a:picLocks noChangeAspect="1"/>
          </p:cNvPicPr>
          <p:nvPr/>
        </p:nvPicPr>
        <p:blipFill>
          <a:blip r:embed="rId5">
            <a:extLst>
              <a:ext uri="{BEBA8EAE-BF5A-486C-A8C5-ECC9F3942E4B}">
                <a14:imgProps xmlns:a14="http://schemas.microsoft.com/office/drawing/2010/main">
                  <a14:imgLayer r:embed="rId6">
                    <a14:imgEffect>
                      <a14:brightnessContrast bright="25000" contrast="-11000"/>
                    </a14:imgEffect>
                  </a14:imgLayer>
                </a14:imgProps>
              </a:ext>
            </a:extLst>
          </a:blip>
          <a:srcRect l="751" t="1937" r="21690" b="47867"/>
          <a:stretch>
            <a:fillRect/>
          </a:stretch>
        </p:blipFill>
        <p:spPr>
          <a:xfrm>
            <a:off x="8574104" y="2093911"/>
            <a:ext cx="3166336" cy="3073829"/>
          </a:xfrm>
          <a:prstGeom prst="roundRect">
            <a:avLst>
              <a:gd name="adj" fmla="val 1342"/>
            </a:avLst>
          </a:prstGeom>
        </p:spPr>
      </p:pic>
      <p:sp>
        <p:nvSpPr>
          <p:cNvPr id="43" name="TextBox 42">
            <a:extLst>
              <a:ext uri="{FF2B5EF4-FFF2-40B4-BE49-F238E27FC236}">
                <a16:creationId xmlns:a16="http://schemas.microsoft.com/office/drawing/2014/main" id="{0D0563E2-C169-31B4-7B16-AC22099184E0}"/>
              </a:ext>
            </a:extLst>
          </p:cNvPr>
          <p:cNvSpPr txBox="1"/>
          <p:nvPr/>
        </p:nvSpPr>
        <p:spPr>
          <a:xfrm rot="16200000">
            <a:off x="11578884" y="4191992"/>
            <a:ext cx="1766830" cy="184666"/>
          </a:xfrm>
          <a:prstGeom prst="rect">
            <a:avLst/>
          </a:prstGeom>
          <a:noFill/>
        </p:spPr>
        <p:txBody>
          <a:bodyPr wrap="none" rtlCol="0">
            <a:spAutoFit/>
          </a:bodyPr>
          <a:lstStyle/>
          <a:p>
            <a:r>
              <a:rPr lang="en-GB" sz="600" dirty="0"/>
              <a:t>Photo by </a:t>
            </a:r>
            <a:r>
              <a:rPr lang="en-GB" sz="600" dirty="0">
                <a:hlinkClick r:id="rId7">
                  <a:extLst>
                    <a:ext uri="{A12FA001-AC4F-418D-AE19-62706E023703}">
                      <ahyp:hlinkClr xmlns:ahyp="http://schemas.microsoft.com/office/drawing/2018/hyperlinkcolor" val="tx"/>
                    </a:ext>
                  </a:extLst>
                </a:hlinkClick>
              </a:rPr>
              <a:t>Vinicius "amnx" Amano</a:t>
            </a:r>
            <a:r>
              <a:rPr lang="en-GB" sz="600" dirty="0"/>
              <a:t> on </a:t>
            </a:r>
            <a:r>
              <a:rPr lang="en-GB" sz="600" dirty="0">
                <a:hlinkClick r:id="rId8">
                  <a:extLst>
                    <a:ext uri="{A12FA001-AC4F-418D-AE19-62706E023703}">
                      <ahyp:hlinkClr xmlns:ahyp="http://schemas.microsoft.com/office/drawing/2018/hyperlinkcolor" val="tx"/>
                    </a:ext>
                  </a:extLst>
                </a:hlinkClick>
              </a:rPr>
              <a:t>Unsplash</a:t>
            </a:r>
            <a:r>
              <a:rPr lang="en-GB" sz="600" dirty="0"/>
              <a:t> </a:t>
            </a:r>
            <a:endParaRPr lang="en-US" sz="600" dirty="0"/>
          </a:p>
        </p:txBody>
      </p:sp>
    </p:spTree>
    <p:extLst>
      <p:ext uri="{BB962C8B-B14F-4D97-AF65-F5344CB8AC3E}">
        <p14:creationId xmlns:p14="http://schemas.microsoft.com/office/powerpoint/2010/main" val="1702306996"/>
      </p:ext>
    </p:extLst>
  </p:cSld>
  <p:clrMapOvr>
    <a:masterClrMapping/>
  </p:clrMapOvr>
  <p:extLst>
    <p:ext uri="{6950BFC3-D8DA-4A85-94F7-54DA5524770B}">
      <p188:commentRel xmlns:p188="http://schemas.microsoft.com/office/powerpoint/2018/8/main" r:id="rId3"/>
    </p:ext>
  </p:extLs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6D018C-8B50-A117-3EC2-A522FA4B0B88}"/>
            </a:ext>
          </a:extLst>
        </p:cNvPr>
        <p:cNvGrpSpPr/>
        <p:nvPr/>
      </p:nvGrpSpPr>
      <p:grpSpPr>
        <a:xfrm>
          <a:off x="0" y="0"/>
          <a:ext cx="0" cy="0"/>
          <a:chOff x="0" y="0"/>
          <a:chExt cx="0" cy="0"/>
        </a:xfrm>
      </p:grpSpPr>
      <p:sp>
        <p:nvSpPr>
          <p:cNvPr id="3" name="Content Placeholder 1">
            <a:extLst>
              <a:ext uri="{FF2B5EF4-FFF2-40B4-BE49-F238E27FC236}">
                <a16:creationId xmlns:a16="http://schemas.microsoft.com/office/drawing/2014/main" id="{26148FA5-3C9F-991A-C322-BA1F64AC1097}"/>
              </a:ext>
            </a:extLst>
          </p:cNvPr>
          <p:cNvSpPr txBox="1">
            <a:spLocks/>
          </p:cNvSpPr>
          <p:nvPr/>
        </p:nvSpPr>
        <p:spPr>
          <a:xfrm>
            <a:off x="6275936" y="1706221"/>
            <a:ext cx="5580063" cy="4626543"/>
          </a:xfrm>
          <a:prstGeom prst="roundRect">
            <a:avLst>
              <a:gd name="adj" fmla="val 2360"/>
            </a:avLst>
          </a:prstGeom>
          <a:solidFill>
            <a:schemeClr val="bg1">
              <a:alpha val="15000"/>
            </a:schemeClr>
          </a:solidFill>
          <a:ln>
            <a:solidFill>
              <a:schemeClr val="bg1"/>
            </a:solidFill>
          </a:ln>
          <a:effectLst>
            <a:outerShdw blurRad="161358" dist="38100" dir="8100000" algn="tr" rotWithShape="0">
              <a:prstClr val="black">
                <a:alpha val="40000"/>
              </a:prstClr>
            </a:outerShdw>
          </a:effectLst>
        </p:spPr>
        <p:txBody>
          <a:bodyPr vert="horz" lIns="108000" tIns="108000" rIns="108000" bIns="10800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Figtree"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Figtree"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Figtree"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Figtree"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36525" indent="-136525">
              <a:spcBef>
                <a:spcPct val="0"/>
              </a:spcBef>
              <a:spcAft>
                <a:spcPts val="800"/>
              </a:spcAft>
            </a:pPr>
            <a:endParaRPr lang="en-US" sz="1400">
              <a:solidFill>
                <a:srgbClr val="FFFFFF"/>
              </a:solidFill>
              <a:ea typeface="+mj-ea"/>
              <a:cs typeface="+mj-cs"/>
            </a:endParaRPr>
          </a:p>
        </p:txBody>
      </p:sp>
      <p:sp>
        <p:nvSpPr>
          <p:cNvPr id="22" name="Rectangle 21">
            <a:extLst>
              <a:ext uri="{FF2B5EF4-FFF2-40B4-BE49-F238E27FC236}">
                <a16:creationId xmlns:a16="http://schemas.microsoft.com/office/drawing/2014/main" id="{6B0F7E00-D2EF-F55F-5083-0E3918BF8252}"/>
              </a:ext>
            </a:extLst>
          </p:cNvPr>
          <p:cNvSpPr/>
          <p:nvPr/>
        </p:nvSpPr>
        <p:spPr>
          <a:xfrm>
            <a:off x="6437675" y="1864426"/>
            <a:ext cx="5292000" cy="4338000"/>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4DEB8BD9-2288-38F9-5C6E-99D1DA7596AF}"/>
              </a:ext>
            </a:extLst>
          </p:cNvPr>
          <p:cNvSpPr>
            <a:spLocks noGrp="1"/>
          </p:cNvSpPr>
          <p:nvPr>
            <p:ph type="title"/>
          </p:nvPr>
        </p:nvSpPr>
        <p:spPr/>
        <p:txBody>
          <a:bodyPr anchor="t">
            <a:normAutofit fontScale="90000"/>
          </a:bodyPr>
          <a:lstStyle/>
          <a:p>
            <a:r>
              <a:rPr lang="en-US" dirty="0">
                <a:solidFill>
                  <a:schemeClr val="bg2"/>
                </a:solidFill>
                <a:latin typeface="Figtree ExtraBold" pitchFamily="2" charset="0"/>
              </a:rPr>
              <a:t>Understand drivers of bad customer experience in your products and category and unmet needs in the market</a:t>
            </a:r>
          </a:p>
        </p:txBody>
      </p:sp>
      <p:sp>
        <p:nvSpPr>
          <p:cNvPr id="4" name="Content Placeholder 1">
            <a:extLst>
              <a:ext uri="{FF2B5EF4-FFF2-40B4-BE49-F238E27FC236}">
                <a16:creationId xmlns:a16="http://schemas.microsoft.com/office/drawing/2014/main" id="{CED951D4-6D7F-95F5-DFD4-FBEAB618CADD}"/>
              </a:ext>
            </a:extLst>
          </p:cNvPr>
          <p:cNvSpPr txBox="1">
            <a:spLocks/>
          </p:cNvSpPr>
          <p:nvPr/>
        </p:nvSpPr>
        <p:spPr>
          <a:xfrm>
            <a:off x="515938" y="525236"/>
            <a:ext cx="7833735" cy="600093"/>
          </a:xfrm>
          <a:prstGeom prst="rect">
            <a:avLst/>
          </a:prstGeom>
        </p:spPr>
        <p:txBody>
          <a:bodyPr vert="horz" lIns="36000" tIns="36000" rIns="36000" bIns="3600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Figtree"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Figtree"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Figtree"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Figtree"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endParaRPr lang="en-US" sz="2400" b="1">
              <a:solidFill>
                <a:srgbClr val="FFFFFF"/>
              </a:solidFill>
              <a:latin typeface="Figtree ExtraBold" pitchFamily="2" charset="0"/>
            </a:endParaRPr>
          </a:p>
        </p:txBody>
      </p:sp>
      <p:sp>
        <p:nvSpPr>
          <p:cNvPr id="6" name="Rounded Rectangle 5">
            <a:extLst>
              <a:ext uri="{FF2B5EF4-FFF2-40B4-BE49-F238E27FC236}">
                <a16:creationId xmlns:a16="http://schemas.microsoft.com/office/drawing/2014/main" id="{0A8FDF15-BAC6-1626-C95B-C666C037E8BE}"/>
              </a:ext>
            </a:extLst>
          </p:cNvPr>
          <p:cNvSpPr/>
          <p:nvPr/>
        </p:nvSpPr>
        <p:spPr>
          <a:xfrm>
            <a:off x="515937" y="2080233"/>
            <a:ext cx="5580063" cy="914855"/>
          </a:xfrm>
          <a:prstGeom prst="roundRect">
            <a:avLst>
              <a:gd name="adj" fmla="val 12294"/>
            </a:avLst>
          </a:prstGeom>
          <a:solidFill>
            <a:srgbClr val="0B0E09">
              <a:alpha val="50000"/>
            </a:srgbClr>
          </a:solidFill>
          <a:ln w="952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wrap="square" lIns="144000" tIns="108000" rIns="144000" bIns="108000" rtlCol="0" anchor="ctr" anchorCtr="0"/>
          <a:lstStyle/>
          <a:p>
            <a:r>
              <a:rPr lang="en-US" sz="1400" b="1" dirty="0">
                <a:solidFill>
                  <a:srgbClr val="FFFFFF"/>
                </a:solidFill>
                <a:latin typeface="Figtree SemiBold" pitchFamily="2" charset="0"/>
                <a:ea typeface="Calibri" pitchFamily="34" charset="-122"/>
                <a:cs typeface="Calibri" pitchFamily="34" charset="-120"/>
              </a:rPr>
              <a:t>Filter by pain points and by brand – and compare to the category overall – “bottle” is the biggest topic driver of negative reviews!</a:t>
            </a:r>
          </a:p>
        </p:txBody>
      </p:sp>
      <p:sp>
        <p:nvSpPr>
          <p:cNvPr id="23" name="Text Placeholder 22">
            <a:extLst>
              <a:ext uri="{FF2B5EF4-FFF2-40B4-BE49-F238E27FC236}">
                <a16:creationId xmlns:a16="http://schemas.microsoft.com/office/drawing/2014/main" id="{6712CA0C-02DE-5B4F-5980-4D080B22E660}"/>
              </a:ext>
            </a:extLst>
          </p:cNvPr>
          <p:cNvSpPr>
            <a:spLocks noGrp="1"/>
          </p:cNvSpPr>
          <p:nvPr>
            <p:ph type="body" sz="quarter" idx="10"/>
          </p:nvPr>
        </p:nvSpPr>
        <p:spPr/>
        <p:txBody>
          <a:bodyPr/>
          <a:lstStyle/>
          <a:p>
            <a:endParaRPr lang="en-US"/>
          </a:p>
        </p:txBody>
      </p:sp>
      <p:sp>
        <p:nvSpPr>
          <p:cNvPr id="9" name="Rounded Rectangle 8">
            <a:extLst>
              <a:ext uri="{FF2B5EF4-FFF2-40B4-BE49-F238E27FC236}">
                <a16:creationId xmlns:a16="http://schemas.microsoft.com/office/drawing/2014/main" id="{7E8347D0-9628-EF13-23DF-5080D7901DC2}"/>
              </a:ext>
            </a:extLst>
          </p:cNvPr>
          <p:cNvSpPr/>
          <p:nvPr/>
        </p:nvSpPr>
        <p:spPr>
          <a:xfrm>
            <a:off x="515937" y="3121243"/>
            <a:ext cx="5580063" cy="682528"/>
          </a:xfrm>
          <a:prstGeom prst="roundRect">
            <a:avLst>
              <a:gd name="adj" fmla="val 12294"/>
            </a:avLst>
          </a:prstGeom>
          <a:solidFill>
            <a:srgbClr val="0B0E09">
              <a:alpha val="50000"/>
            </a:srgbClr>
          </a:solidFill>
          <a:ln w="952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wrap="square" lIns="144000" tIns="108000" rIns="144000" bIns="108000" rtlCol="0" anchor="ctr" anchorCtr="0"/>
          <a:lstStyle/>
          <a:p>
            <a:r>
              <a:rPr lang="en-US" sz="1400" b="1" dirty="0">
                <a:solidFill>
                  <a:srgbClr val="FFFFFF"/>
                </a:solidFill>
                <a:latin typeface="Figtree SemiBold"/>
                <a:ea typeface="Calibri"/>
                <a:cs typeface="Calibri"/>
              </a:rPr>
              <a:t>Understand competitive landscape for product attributes like </a:t>
            </a:r>
            <a:r>
              <a:rPr lang="en-US" sz="1400" b="1">
                <a:solidFill>
                  <a:srgbClr val="FFFFFF"/>
                </a:solidFill>
                <a:latin typeface="Figtree SemiBold"/>
                <a:ea typeface="Calibri"/>
                <a:cs typeface="Calibri"/>
              </a:rPr>
              <a:t>”gentleness”.</a:t>
            </a:r>
            <a:endParaRPr lang="en-US" sz="1400" b="1" dirty="0">
              <a:solidFill>
                <a:srgbClr val="FFFFFF"/>
              </a:solidFill>
              <a:latin typeface="Figtree SemiBold" pitchFamily="2" charset="0"/>
              <a:ea typeface="Calibri" pitchFamily="34" charset="-122"/>
              <a:cs typeface="Calibri" pitchFamily="34" charset="-120"/>
            </a:endParaRPr>
          </a:p>
        </p:txBody>
      </p:sp>
      <p:sp>
        <p:nvSpPr>
          <p:cNvPr id="7" name="Rounded Rectangle 6">
            <a:extLst>
              <a:ext uri="{FF2B5EF4-FFF2-40B4-BE49-F238E27FC236}">
                <a16:creationId xmlns:a16="http://schemas.microsoft.com/office/drawing/2014/main" id="{A11EBB3D-E565-6558-AE6A-DD6E5FB5D93A}"/>
              </a:ext>
            </a:extLst>
          </p:cNvPr>
          <p:cNvSpPr/>
          <p:nvPr/>
        </p:nvSpPr>
        <p:spPr>
          <a:xfrm>
            <a:off x="515937" y="3929926"/>
            <a:ext cx="5580063" cy="1180841"/>
          </a:xfrm>
          <a:prstGeom prst="roundRect">
            <a:avLst>
              <a:gd name="adj" fmla="val 5510"/>
            </a:avLst>
          </a:prstGeom>
          <a:solidFill>
            <a:srgbClr val="0B0E09">
              <a:alpha val="50000"/>
            </a:srgbClr>
          </a:solidFill>
          <a:ln w="952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wrap="square" lIns="144000" tIns="108000" rIns="144000" bIns="108000" rtlCol="0" anchor="ctr" anchorCtr="0"/>
          <a:lstStyle/>
          <a:p>
            <a:r>
              <a:rPr lang="en-US" sz="1400" b="1" dirty="0">
                <a:solidFill>
                  <a:srgbClr val="FFFFFF"/>
                </a:solidFill>
                <a:latin typeface="Figtree SemiBold"/>
                <a:ea typeface="Calibri"/>
                <a:cs typeface="Calibri"/>
              </a:rPr>
              <a:t>Compare multiple retailer reports in a single platform to </a:t>
            </a:r>
            <a:r>
              <a:rPr lang="en-US" sz="1400" b="1">
                <a:solidFill>
                  <a:srgbClr val="FFFFFF"/>
                </a:solidFill>
                <a:latin typeface="Figtree SemiBold"/>
                <a:ea typeface="Calibri"/>
                <a:cs typeface="Calibri"/>
              </a:rPr>
              <a:t>diagnose retailer specific issues:</a:t>
            </a:r>
            <a:endParaRPr lang="en-US" sz="1400" b="1" dirty="0">
              <a:solidFill>
                <a:srgbClr val="FFFFFF"/>
              </a:solidFill>
              <a:latin typeface="Figtree SemiBold" pitchFamily="2" charset="0"/>
              <a:ea typeface="Calibri" pitchFamily="34" charset="-122"/>
              <a:cs typeface="Calibri" pitchFamily="34" charset="-120"/>
            </a:endParaRPr>
          </a:p>
          <a:p>
            <a:pPr marL="285750" indent="-285750">
              <a:buFont typeface="Arial" panose="020B0604020202020204" pitchFamily="34" charset="0"/>
              <a:buChar char="•"/>
            </a:pPr>
            <a:r>
              <a:rPr lang="en-US" sz="1400" b="1" dirty="0">
                <a:solidFill>
                  <a:srgbClr val="FFFFFF"/>
                </a:solidFill>
                <a:latin typeface="Figtree SemiBold" pitchFamily="2" charset="0"/>
                <a:ea typeface="Calibri" pitchFamily="34" charset="-122"/>
                <a:cs typeface="Calibri" pitchFamily="34" charset="-120"/>
              </a:rPr>
              <a:t>Amazon, Walmart Ulta, etc. in US</a:t>
            </a:r>
          </a:p>
          <a:p>
            <a:pPr marL="285750" indent="-285750">
              <a:buFont typeface="Arial" panose="020B0604020202020204" pitchFamily="34" charset="0"/>
              <a:buChar char="•"/>
            </a:pPr>
            <a:r>
              <a:rPr lang="en-US" sz="1400" b="1" dirty="0" err="1">
                <a:solidFill>
                  <a:srgbClr val="FFFFFF"/>
                </a:solidFill>
                <a:latin typeface="Figtree SemiBold" pitchFamily="2" charset="0"/>
                <a:ea typeface="Calibri" pitchFamily="34" charset="-122"/>
                <a:cs typeface="Calibri" pitchFamily="34" charset="-120"/>
              </a:rPr>
              <a:t>Superdrugs</a:t>
            </a:r>
            <a:r>
              <a:rPr lang="en-US" sz="1400" b="1" dirty="0">
                <a:solidFill>
                  <a:srgbClr val="FFFFFF"/>
                </a:solidFill>
                <a:latin typeface="Figtree SemiBold" pitchFamily="2" charset="0"/>
                <a:ea typeface="Calibri" pitchFamily="34" charset="-122"/>
                <a:cs typeface="Calibri" pitchFamily="34" charset="-120"/>
              </a:rPr>
              <a:t>, Boots, </a:t>
            </a:r>
            <a:r>
              <a:rPr lang="en-US" sz="1400" b="1" dirty="0" err="1">
                <a:solidFill>
                  <a:srgbClr val="FFFFFF"/>
                </a:solidFill>
                <a:latin typeface="Figtree SemiBold" pitchFamily="2" charset="0"/>
                <a:ea typeface="Calibri" pitchFamily="34" charset="-122"/>
                <a:cs typeface="Calibri" pitchFamily="34" charset="-120"/>
              </a:rPr>
              <a:t>LookFantastic</a:t>
            </a:r>
            <a:r>
              <a:rPr lang="en-US" sz="1400" b="1" dirty="0">
                <a:solidFill>
                  <a:srgbClr val="FFFFFF"/>
                </a:solidFill>
                <a:latin typeface="Figtree SemiBold" pitchFamily="2" charset="0"/>
                <a:ea typeface="Calibri" pitchFamily="34" charset="-122"/>
                <a:cs typeface="Calibri" pitchFamily="34" charset="-120"/>
              </a:rPr>
              <a:t>, etc. in UK</a:t>
            </a:r>
          </a:p>
        </p:txBody>
      </p:sp>
      <p:sp>
        <p:nvSpPr>
          <p:cNvPr id="11" name="Rounded Rectangle 10">
            <a:extLst>
              <a:ext uri="{FF2B5EF4-FFF2-40B4-BE49-F238E27FC236}">
                <a16:creationId xmlns:a16="http://schemas.microsoft.com/office/drawing/2014/main" id="{3FBCF96A-4FB5-ABC9-B4BC-6BDC03A43EEF}"/>
              </a:ext>
            </a:extLst>
          </p:cNvPr>
          <p:cNvSpPr/>
          <p:nvPr/>
        </p:nvSpPr>
        <p:spPr>
          <a:xfrm>
            <a:off x="515937" y="5236922"/>
            <a:ext cx="5580063" cy="896622"/>
          </a:xfrm>
          <a:prstGeom prst="roundRect">
            <a:avLst>
              <a:gd name="adj" fmla="val 12294"/>
            </a:avLst>
          </a:prstGeom>
          <a:solidFill>
            <a:srgbClr val="0B0E09">
              <a:alpha val="50000"/>
            </a:srgbClr>
          </a:solidFill>
          <a:ln w="952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wrap="square" lIns="144000" tIns="108000" rIns="144000" bIns="108000" rtlCol="0" anchor="ctr" anchorCtr="0"/>
          <a:lstStyle/>
          <a:p>
            <a:r>
              <a:rPr lang="en-US" sz="1400" b="1" dirty="0">
                <a:solidFill>
                  <a:srgbClr val="FFFFFF"/>
                </a:solidFill>
                <a:latin typeface="Figtree SemiBold"/>
                <a:ea typeface="Calibri"/>
                <a:cs typeface="Calibri"/>
              </a:rPr>
              <a:t>Identify which competitors were investing in promoted reviews and how those campaigns were influencing consumer perception.</a:t>
            </a:r>
            <a:endParaRPr lang="en-US" sz="1400" b="1" dirty="0">
              <a:solidFill>
                <a:srgbClr val="FFFFFF"/>
              </a:solidFill>
              <a:latin typeface="Figtree SemiBold" pitchFamily="2" charset="0"/>
              <a:ea typeface="Calibri" pitchFamily="34" charset="-122"/>
              <a:cs typeface="Calibri" pitchFamily="34" charset="-120"/>
            </a:endParaRPr>
          </a:p>
        </p:txBody>
      </p:sp>
      <p:grpSp>
        <p:nvGrpSpPr>
          <p:cNvPr id="47" name="Group 46">
            <a:extLst>
              <a:ext uri="{FF2B5EF4-FFF2-40B4-BE49-F238E27FC236}">
                <a16:creationId xmlns:a16="http://schemas.microsoft.com/office/drawing/2014/main" id="{722D54BF-F29A-3521-2D89-78E9F8702826}"/>
              </a:ext>
            </a:extLst>
          </p:cNvPr>
          <p:cNvGrpSpPr/>
          <p:nvPr/>
        </p:nvGrpSpPr>
        <p:grpSpPr>
          <a:xfrm>
            <a:off x="6917932" y="1905667"/>
            <a:ext cx="4296070" cy="4165755"/>
            <a:chOff x="6247380" y="1542165"/>
            <a:chExt cx="5176974" cy="5019938"/>
          </a:xfrm>
        </p:grpSpPr>
        <p:sp>
          <p:nvSpPr>
            <p:cNvPr id="25" name="TextBox 24">
              <a:extLst>
                <a:ext uri="{FF2B5EF4-FFF2-40B4-BE49-F238E27FC236}">
                  <a16:creationId xmlns:a16="http://schemas.microsoft.com/office/drawing/2014/main" id="{6F24B910-9AC1-8AE4-166F-994AFC440086}"/>
                </a:ext>
              </a:extLst>
            </p:cNvPr>
            <p:cNvSpPr txBox="1"/>
            <p:nvPr/>
          </p:nvSpPr>
          <p:spPr>
            <a:xfrm>
              <a:off x="7649750" y="1542165"/>
              <a:ext cx="2078724" cy="333797"/>
            </a:xfrm>
            <a:prstGeom prst="rect">
              <a:avLst/>
            </a:prstGeom>
            <a:noFill/>
          </p:spPr>
          <p:txBody>
            <a:bodyPr wrap="square" rtlCol="0">
              <a:spAutoFit/>
            </a:bodyPr>
            <a:lstStyle/>
            <a:p>
              <a:pPr algn="ctr"/>
              <a:r>
                <a:rPr lang="en-US" sz="1200" b="1" dirty="0">
                  <a:latin typeface="Figtree" pitchFamily="2" charset="0"/>
                </a:rPr>
                <a:t>Drivers &amp; Detractors</a:t>
              </a:r>
            </a:p>
          </p:txBody>
        </p:sp>
        <p:sp>
          <p:nvSpPr>
            <p:cNvPr id="26" name="TextBox 25">
              <a:extLst>
                <a:ext uri="{FF2B5EF4-FFF2-40B4-BE49-F238E27FC236}">
                  <a16:creationId xmlns:a16="http://schemas.microsoft.com/office/drawing/2014/main" id="{5EA8B683-C377-D366-21FF-8C51D3AAF951}"/>
                </a:ext>
              </a:extLst>
            </p:cNvPr>
            <p:cNvSpPr txBox="1"/>
            <p:nvPr/>
          </p:nvSpPr>
          <p:spPr>
            <a:xfrm>
              <a:off x="6743338" y="3124940"/>
              <a:ext cx="4090895" cy="333797"/>
            </a:xfrm>
            <a:prstGeom prst="rect">
              <a:avLst/>
            </a:prstGeom>
            <a:noFill/>
          </p:spPr>
          <p:txBody>
            <a:bodyPr wrap="square" rtlCol="0">
              <a:spAutoFit/>
            </a:bodyPr>
            <a:lstStyle/>
            <a:p>
              <a:pPr algn="ctr"/>
              <a:r>
                <a:rPr lang="en-US" sz="1200" b="1" dirty="0">
                  <a:latin typeface="Figtree" pitchFamily="2" charset="0"/>
                </a:rPr>
                <a:t>Competitive Landscape for Heat Protection</a:t>
              </a:r>
            </a:p>
          </p:txBody>
        </p:sp>
        <p:grpSp>
          <p:nvGrpSpPr>
            <p:cNvPr id="27" name="Group 26">
              <a:extLst>
                <a:ext uri="{FF2B5EF4-FFF2-40B4-BE49-F238E27FC236}">
                  <a16:creationId xmlns:a16="http://schemas.microsoft.com/office/drawing/2014/main" id="{B58B60B7-F1BA-D530-E11B-781E4B1E7AB2}"/>
                </a:ext>
              </a:extLst>
            </p:cNvPr>
            <p:cNvGrpSpPr/>
            <p:nvPr/>
          </p:nvGrpSpPr>
          <p:grpSpPr>
            <a:xfrm>
              <a:off x="6929104" y="1819164"/>
              <a:ext cx="4104976" cy="1009573"/>
              <a:chOff x="6938068" y="2229719"/>
              <a:chExt cx="4104976" cy="1009573"/>
            </a:xfrm>
          </p:grpSpPr>
          <p:grpSp>
            <p:nvGrpSpPr>
              <p:cNvPr id="28" name="Group 27">
                <a:extLst>
                  <a:ext uri="{FF2B5EF4-FFF2-40B4-BE49-F238E27FC236}">
                    <a16:creationId xmlns:a16="http://schemas.microsoft.com/office/drawing/2014/main" id="{2A3221D9-0824-3F99-6151-B9C4697541C6}"/>
                  </a:ext>
                </a:extLst>
              </p:cNvPr>
              <p:cNvGrpSpPr/>
              <p:nvPr/>
            </p:nvGrpSpPr>
            <p:grpSpPr>
              <a:xfrm>
                <a:off x="6938068" y="2229719"/>
                <a:ext cx="4104976" cy="1009573"/>
                <a:chOff x="6817358" y="2215678"/>
                <a:chExt cx="4104976" cy="1009573"/>
              </a:xfrm>
            </p:grpSpPr>
            <p:pic>
              <p:nvPicPr>
                <p:cNvPr id="30" name="Picture 29" descr="A close-up of a graph&#10;&#10;AI-generated content may be incorrect.">
                  <a:extLst>
                    <a:ext uri="{FF2B5EF4-FFF2-40B4-BE49-F238E27FC236}">
                      <a16:creationId xmlns:a16="http://schemas.microsoft.com/office/drawing/2014/main" id="{4DF75848-BD97-C923-F150-4A78159F9014}"/>
                    </a:ext>
                  </a:extLst>
                </p:cNvPr>
                <p:cNvPicPr>
                  <a:picLocks noChangeAspect="1"/>
                </p:cNvPicPr>
                <p:nvPr/>
              </p:nvPicPr>
              <p:blipFill>
                <a:blip r:embed="rId3"/>
                <a:srcRect l="33812" r="32139" b="2273"/>
                <a:stretch/>
              </p:blipFill>
              <p:spPr>
                <a:xfrm>
                  <a:off x="7738293" y="2215678"/>
                  <a:ext cx="2148521" cy="1000146"/>
                </a:xfrm>
                <a:prstGeom prst="rect">
                  <a:avLst/>
                </a:prstGeom>
              </p:spPr>
            </p:pic>
            <p:pic>
              <p:nvPicPr>
                <p:cNvPr id="31" name="Picture 30" descr="A close-up of a graph&#10;&#10;AI-generated content may be incorrect.">
                  <a:extLst>
                    <a:ext uri="{FF2B5EF4-FFF2-40B4-BE49-F238E27FC236}">
                      <a16:creationId xmlns:a16="http://schemas.microsoft.com/office/drawing/2014/main" id="{A61EE4E6-68F6-14E6-B496-01B7426EF9B1}"/>
                    </a:ext>
                  </a:extLst>
                </p:cNvPr>
                <p:cNvPicPr>
                  <a:picLocks noChangeAspect="1"/>
                </p:cNvPicPr>
                <p:nvPr/>
              </p:nvPicPr>
              <p:blipFill>
                <a:blip r:embed="rId3">
                  <a:clrChange>
                    <a:clrFrom>
                      <a:srgbClr val="FFFFFF"/>
                    </a:clrFrom>
                    <a:clrTo>
                      <a:srgbClr val="FFFFFF">
                        <a:alpha val="0"/>
                      </a:srgbClr>
                    </a:clrTo>
                  </a:clrChange>
                </a:blip>
                <a:srcRect r="77407" b="2273"/>
                <a:stretch/>
              </p:blipFill>
              <p:spPr>
                <a:xfrm>
                  <a:off x="6817358" y="2215678"/>
                  <a:ext cx="1425649" cy="1000146"/>
                </a:xfrm>
                <a:prstGeom prst="rect">
                  <a:avLst/>
                </a:prstGeom>
              </p:spPr>
            </p:pic>
            <p:pic>
              <p:nvPicPr>
                <p:cNvPr id="32" name="Picture 31" descr="A close-up of a graph&#10;&#10;AI-generated content may be incorrect.">
                  <a:extLst>
                    <a:ext uri="{FF2B5EF4-FFF2-40B4-BE49-F238E27FC236}">
                      <a16:creationId xmlns:a16="http://schemas.microsoft.com/office/drawing/2014/main" id="{EC4B7BF5-BFA8-6A46-B441-B20D1950F1D7}"/>
                    </a:ext>
                  </a:extLst>
                </p:cNvPr>
                <p:cNvPicPr>
                  <a:picLocks noChangeAspect="1"/>
                </p:cNvPicPr>
                <p:nvPr/>
              </p:nvPicPr>
              <p:blipFill>
                <a:blip r:embed="rId3"/>
                <a:srcRect l="82875" b="2273"/>
                <a:stretch/>
              </p:blipFill>
              <p:spPr>
                <a:xfrm>
                  <a:off x="9841720" y="2225105"/>
                  <a:ext cx="1080614" cy="1000146"/>
                </a:xfrm>
                <a:prstGeom prst="rect">
                  <a:avLst/>
                </a:prstGeom>
              </p:spPr>
            </p:pic>
          </p:grpSp>
          <p:pic>
            <p:nvPicPr>
              <p:cNvPr id="29" name="Picture 28" descr="A close-up of a graph&#10;&#10;AI-generated content may be incorrect.">
                <a:extLst>
                  <a:ext uri="{FF2B5EF4-FFF2-40B4-BE49-F238E27FC236}">
                    <a16:creationId xmlns:a16="http://schemas.microsoft.com/office/drawing/2014/main" id="{6FB43DEE-E41B-CDCE-8635-41D747AB9E65}"/>
                  </a:ext>
                </a:extLst>
              </p:cNvPr>
              <p:cNvPicPr>
                <a:picLocks noChangeAspect="1"/>
              </p:cNvPicPr>
              <p:nvPr/>
            </p:nvPicPr>
            <p:blipFill>
              <a:blip r:embed="rId3"/>
              <a:srcRect l="33812" t="23927" r="52969" b="2273"/>
              <a:stretch/>
            </p:blipFill>
            <p:spPr>
              <a:xfrm>
                <a:off x="7946660" y="2473393"/>
                <a:ext cx="834114" cy="755271"/>
              </a:xfrm>
              <a:prstGeom prst="rect">
                <a:avLst/>
              </a:prstGeom>
            </p:spPr>
          </p:pic>
        </p:grpSp>
        <p:pic>
          <p:nvPicPr>
            <p:cNvPr id="33" name="Picture 32" descr="A graph with black dots and white text&#10;&#10;AI-generated content may be incorrect.">
              <a:extLst>
                <a:ext uri="{FF2B5EF4-FFF2-40B4-BE49-F238E27FC236}">
                  <a16:creationId xmlns:a16="http://schemas.microsoft.com/office/drawing/2014/main" id="{4FDEBED5-E50D-8722-7C28-7D414DF26071}"/>
                </a:ext>
              </a:extLst>
            </p:cNvPr>
            <p:cNvPicPr>
              <a:picLocks noChangeAspect="1"/>
            </p:cNvPicPr>
            <p:nvPr/>
          </p:nvPicPr>
          <p:blipFill>
            <a:blip r:embed="rId4"/>
            <a:stretch>
              <a:fillRect/>
            </a:stretch>
          </p:blipFill>
          <p:spPr>
            <a:xfrm>
              <a:off x="7206201" y="3504044"/>
              <a:ext cx="3165963" cy="2920713"/>
            </a:xfrm>
            <a:prstGeom prst="rect">
              <a:avLst/>
            </a:prstGeom>
          </p:spPr>
        </p:pic>
        <p:sp>
          <p:nvSpPr>
            <p:cNvPr id="34" name="Oval 33">
              <a:extLst>
                <a:ext uri="{FF2B5EF4-FFF2-40B4-BE49-F238E27FC236}">
                  <a16:creationId xmlns:a16="http://schemas.microsoft.com/office/drawing/2014/main" id="{C351DDF5-8EEF-4F98-12B3-2931D1E0717D}"/>
                </a:ext>
              </a:extLst>
            </p:cNvPr>
            <p:cNvSpPr/>
            <p:nvPr/>
          </p:nvSpPr>
          <p:spPr>
            <a:xfrm>
              <a:off x="7667252" y="5321113"/>
              <a:ext cx="143436" cy="143436"/>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Box 34">
              <a:extLst>
                <a:ext uri="{FF2B5EF4-FFF2-40B4-BE49-F238E27FC236}">
                  <a16:creationId xmlns:a16="http://schemas.microsoft.com/office/drawing/2014/main" id="{C029A46F-F279-9C54-3C45-FA4802CB92F4}"/>
                </a:ext>
              </a:extLst>
            </p:cNvPr>
            <p:cNvSpPr txBox="1"/>
            <p:nvPr/>
          </p:nvSpPr>
          <p:spPr>
            <a:xfrm rot="16200000">
              <a:off x="6299962" y="4869890"/>
              <a:ext cx="1885453" cy="153888"/>
            </a:xfrm>
            <a:prstGeom prst="rect">
              <a:avLst/>
            </a:prstGeom>
            <a:solidFill>
              <a:srgbClr val="FFFFFF"/>
            </a:solidFill>
          </p:spPr>
          <p:txBody>
            <a:bodyPr wrap="square" tIns="0" bIns="0" rtlCol="0">
              <a:spAutoFit/>
            </a:bodyPr>
            <a:lstStyle/>
            <a:p>
              <a:r>
                <a:rPr lang="en-US" sz="1000">
                  <a:latin typeface="Figtree" pitchFamily="2" charset="0"/>
                </a:rPr>
                <a:t>Change in Avg Review Rating</a:t>
              </a:r>
            </a:p>
          </p:txBody>
        </p:sp>
        <p:sp>
          <p:nvSpPr>
            <p:cNvPr id="36" name="TextBox 35">
              <a:extLst>
                <a:ext uri="{FF2B5EF4-FFF2-40B4-BE49-F238E27FC236}">
                  <a16:creationId xmlns:a16="http://schemas.microsoft.com/office/drawing/2014/main" id="{57E93F87-5814-60CA-B144-7351CD72EC19}"/>
                </a:ext>
              </a:extLst>
            </p:cNvPr>
            <p:cNvSpPr txBox="1"/>
            <p:nvPr/>
          </p:nvSpPr>
          <p:spPr>
            <a:xfrm>
              <a:off x="7810687" y="6377670"/>
              <a:ext cx="2392611" cy="184433"/>
            </a:xfrm>
            <a:prstGeom prst="rect">
              <a:avLst/>
            </a:prstGeom>
            <a:solidFill>
              <a:srgbClr val="FFFFFF"/>
            </a:solidFill>
            <a:ln>
              <a:noFill/>
            </a:ln>
          </p:spPr>
          <p:txBody>
            <a:bodyPr wrap="square" tIns="0" bIns="0" rtlCol="0">
              <a:spAutoFit/>
            </a:bodyPr>
            <a:lstStyle/>
            <a:p>
              <a:r>
                <a:rPr lang="en-US" sz="1000" dirty="0">
                  <a:latin typeface="Figtree" pitchFamily="2" charset="0"/>
                </a:rPr>
                <a:t>Change in Share of Reviews</a:t>
              </a:r>
            </a:p>
          </p:txBody>
        </p:sp>
        <p:sp>
          <p:nvSpPr>
            <p:cNvPr id="37" name="Rectangle 36">
              <a:extLst>
                <a:ext uri="{FF2B5EF4-FFF2-40B4-BE49-F238E27FC236}">
                  <a16:creationId xmlns:a16="http://schemas.microsoft.com/office/drawing/2014/main" id="{D1E2A7D5-09B9-3DB8-90F8-4AF4035182F5}"/>
                </a:ext>
              </a:extLst>
            </p:cNvPr>
            <p:cNvSpPr/>
            <p:nvPr/>
          </p:nvSpPr>
          <p:spPr>
            <a:xfrm>
              <a:off x="7395948" y="5255917"/>
              <a:ext cx="698126" cy="364219"/>
            </a:xfrm>
            <a:prstGeom prst="rect">
              <a:avLst/>
            </a:prstGeom>
            <a:noFill/>
            <a:ln w="28575">
              <a:solidFill>
                <a:srgbClr val="F851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55ECC42C-FB46-9163-6822-E83441A2EF75}"/>
                </a:ext>
              </a:extLst>
            </p:cNvPr>
            <p:cNvSpPr/>
            <p:nvPr/>
          </p:nvSpPr>
          <p:spPr>
            <a:xfrm>
              <a:off x="8771810" y="3761691"/>
              <a:ext cx="1056777" cy="496544"/>
            </a:xfrm>
            <a:prstGeom prst="rect">
              <a:avLst/>
            </a:prstGeom>
            <a:noFill/>
            <a:ln w="28575">
              <a:solidFill>
                <a:srgbClr val="F851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Box 38">
              <a:extLst>
                <a:ext uri="{FF2B5EF4-FFF2-40B4-BE49-F238E27FC236}">
                  <a16:creationId xmlns:a16="http://schemas.microsoft.com/office/drawing/2014/main" id="{D0601C84-30CD-E730-EEC7-F364E56AEEAA}"/>
                </a:ext>
              </a:extLst>
            </p:cNvPr>
            <p:cNvSpPr txBox="1"/>
            <p:nvPr/>
          </p:nvSpPr>
          <p:spPr>
            <a:xfrm>
              <a:off x="10278186" y="3513471"/>
              <a:ext cx="1085554" cy="400110"/>
            </a:xfrm>
            <a:prstGeom prst="rect">
              <a:avLst/>
            </a:prstGeom>
            <a:noFill/>
          </p:spPr>
          <p:txBody>
            <a:bodyPr wrap="none" rtlCol="0">
              <a:spAutoFit/>
            </a:bodyPr>
            <a:lstStyle/>
            <a:p>
              <a:pPr algn="ctr"/>
              <a:r>
                <a:rPr lang="en-US" sz="1000">
                  <a:latin typeface="Figtree" pitchFamily="2" charset="0"/>
                </a:rPr>
                <a:t>Positive review </a:t>
              </a:r>
            </a:p>
            <a:p>
              <a:pPr algn="ctr"/>
              <a:r>
                <a:rPr lang="en-US" sz="1000">
                  <a:latin typeface="Figtree" pitchFamily="2" charset="0"/>
                </a:rPr>
                <a:t>gaining brands</a:t>
              </a:r>
            </a:p>
          </p:txBody>
        </p:sp>
        <p:sp>
          <p:nvSpPr>
            <p:cNvPr id="40" name="TextBox 39">
              <a:extLst>
                <a:ext uri="{FF2B5EF4-FFF2-40B4-BE49-F238E27FC236}">
                  <a16:creationId xmlns:a16="http://schemas.microsoft.com/office/drawing/2014/main" id="{87CEF437-258E-F703-BD48-8604CF765753}"/>
                </a:ext>
              </a:extLst>
            </p:cNvPr>
            <p:cNvSpPr txBox="1"/>
            <p:nvPr/>
          </p:nvSpPr>
          <p:spPr>
            <a:xfrm>
              <a:off x="6247380" y="5989514"/>
              <a:ext cx="1011815" cy="400110"/>
            </a:xfrm>
            <a:prstGeom prst="rect">
              <a:avLst/>
            </a:prstGeom>
            <a:noFill/>
          </p:spPr>
          <p:txBody>
            <a:bodyPr wrap="none" rtlCol="0">
              <a:spAutoFit/>
            </a:bodyPr>
            <a:lstStyle/>
            <a:p>
              <a:pPr algn="ctr"/>
              <a:r>
                <a:rPr lang="en-US" sz="1000" dirty="0">
                  <a:latin typeface="Figtree" pitchFamily="2" charset="0"/>
                </a:rPr>
                <a:t>Rapidly losing </a:t>
              </a:r>
            </a:p>
            <a:p>
              <a:pPr algn="ctr"/>
              <a:r>
                <a:rPr lang="en-US" sz="1000" dirty="0">
                  <a:latin typeface="Figtree" pitchFamily="2" charset="0"/>
                </a:rPr>
                <a:t>share</a:t>
              </a:r>
            </a:p>
          </p:txBody>
        </p:sp>
        <p:sp>
          <p:nvSpPr>
            <p:cNvPr id="41" name="TextBox 40">
              <a:extLst>
                <a:ext uri="{FF2B5EF4-FFF2-40B4-BE49-F238E27FC236}">
                  <a16:creationId xmlns:a16="http://schemas.microsoft.com/office/drawing/2014/main" id="{86EF0104-27E6-8D5E-7261-0BFFA89A4B5F}"/>
                </a:ext>
              </a:extLst>
            </p:cNvPr>
            <p:cNvSpPr txBox="1"/>
            <p:nvPr/>
          </p:nvSpPr>
          <p:spPr>
            <a:xfrm>
              <a:off x="10330785" y="5450241"/>
              <a:ext cx="1093569" cy="400110"/>
            </a:xfrm>
            <a:prstGeom prst="rect">
              <a:avLst/>
            </a:prstGeom>
            <a:noFill/>
          </p:spPr>
          <p:txBody>
            <a:bodyPr wrap="none" rtlCol="0">
              <a:spAutoFit/>
            </a:bodyPr>
            <a:lstStyle/>
            <a:p>
              <a:pPr algn="ctr"/>
              <a:r>
                <a:rPr lang="en-US" sz="1000">
                  <a:latin typeface="Figtree" pitchFamily="2" charset="0"/>
                </a:rPr>
                <a:t>Rapidly gaining </a:t>
              </a:r>
            </a:p>
            <a:p>
              <a:pPr algn="ctr"/>
              <a:r>
                <a:rPr lang="en-US" sz="1000">
                  <a:latin typeface="Figtree" pitchFamily="2" charset="0"/>
                </a:rPr>
                <a:t>share</a:t>
              </a:r>
            </a:p>
          </p:txBody>
        </p:sp>
        <p:sp>
          <p:nvSpPr>
            <p:cNvPr id="42" name="Rectangle 41">
              <a:extLst>
                <a:ext uri="{FF2B5EF4-FFF2-40B4-BE49-F238E27FC236}">
                  <a16:creationId xmlns:a16="http://schemas.microsoft.com/office/drawing/2014/main" id="{4AAC0452-C2F5-D0F0-EB3F-84084BF7334F}"/>
                </a:ext>
              </a:extLst>
            </p:cNvPr>
            <p:cNvSpPr/>
            <p:nvPr/>
          </p:nvSpPr>
          <p:spPr>
            <a:xfrm>
              <a:off x="9711745" y="5038971"/>
              <a:ext cx="414227" cy="364219"/>
            </a:xfrm>
            <a:prstGeom prst="rect">
              <a:avLst/>
            </a:prstGeom>
            <a:noFill/>
            <a:ln w="28575">
              <a:solidFill>
                <a:srgbClr val="F851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3" name="Straight Arrow Connector 42">
              <a:extLst>
                <a:ext uri="{FF2B5EF4-FFF2-40B4-BE49-F238E27FC236}">
                  <a16:creationId xmlns:a16="http://schemas.microsoft.com/office/drawing/2014/main" id="{EA21372A-7C93-0669-A911-643ACBCE7EAE}"/>
                </a:ext>
              </a:extLst>
            </p:cNvPr>
            <p:cNvCxnSpPr>
              <a:cxnSpLocks/>
            </p:cNvCxnSpPr>
            <p:nvPr/>
          </p:nvCxnSpPr>
          <p:spPr>
            <a:xfrm flipH="1">
              <a:off x="9869044" y="3761691"/>
              <a:ext cx="389905" cy="253995"/>
            </a:xfrm>
            <a:prstGeom prst="straightConnector1">
              <a:avLst/>
            </a:prstGeom>
            <a:ln w="28575">
              <a:solidFill>
                <a:srgbClr val="FF0000"/>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a:extLst>
                <a:ext uri="{FF2B5EF4-FFF2-40B4-BE49-F238E27FC236}">
                  <a16:creationId xmlns:a16="http://schemas.microsoft.com/office/drawing/2014/main" id="{EC5CD01B-FF5A-DCB5-B4CD-57A2922837B5}"/>
                </a:ext>
              </a:extLst>
            </p:cNvPr>
            <p:cNvCxnSpPr>
              <a:cxnSpLocks/>
            </p:cNvCxnSpPr>
            <p:nvPr/>
          </p:nvCxnSpPr>
          <p:spPr>
            <a:xfrm flipH="1" flipV="1">
              <a:off x="10125972" y="5221080"/>
              <a:ext cx="694990" cy="171751"/>
            </a:xfrm>
            <a:prstGeom prst="straightConnector1">
              <a:avLst/>
            </a:prstGeom>
            <a:ln w="28575">
              <a:solidFill>
                <a:srgbClr val="FF0000"/>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1C5E10F5-320F-0B60-4C9E-EBC143C0BA03}"/>
                </a:ext>
              </a:extLst>
            </p:cNvPr>
            <p:cNvCxnSpPr>
              <a:cxnSpLocks/>
            </p:cNvCxnSpPr>
            <p:nvPr/>
          </p:nvCxnSpPr>
          <p:spPr>
            <a:xfrm flipV="1">
              <a:off x="7162838" y="5650296"/>
              <a:ext cx="486911" cy="339218"/>
            </a:xfrm>
            <a:prstGeom prst="straightConnector1">
              <a:avLst/>
            </a:prstGeom>
            <a:ln w="28575">
              <a:solidFill>
                <a:srgbClr val="FF0000"/>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46" name="Rectangle 45">
              <a:extLst>
                <a:ext uri="{FF2B5EF4-FFF2-40B4-BE49-F238E27FC236}">
                  <a16:creationId xmlns:a16="http://schemas.microsoft.com/office/drawing/2014/main" id="{ED27F33D-2143-640E-E344-AFFC340B2058}"/>
                </a:ext>
              </a:extLst>
            </p:cNvPr>
            <p:cNvSpPr/>
            <p:nvPr/>
          </p:nvSpPr>
          <p:spPr>
            <a:xfrm>
              <a:off x="7319633" y="2062837"/>
              <a:ext cx="1425648" cy="173543"/>
            </a:xfrm>
            <a:prstGeom prst="rect">
              <a:avLst/>
            </a:prstGeom>
            <a:noFill/>
            <a:ln w="28575">
              <a:solidFill>
                <a:srgbClr val="F851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9" name="TextBox 48">
            <a:extLst>
              <a:ext uri="{FF2B5EF4-FFF2-40B4-BE49-F238E27FC236}">
                <a16:creationId xmlns:a16="http://schemas.microsoft.com/office/drawing/2014/main" id="{739C35AF-2D02-3EF7-01C3-D37FADC955A9}"/>
              </a:ext>
            </a:extLst>
          </p:cNvPr>
          <p:cNvSpPr txBox="1"/>
          <p:nvPr/>
        </p:nvSpPr>
        <p:spPr>
          <a:xfrm>
            <a:off x="462325" y="1686653"/>
            <a:ext cx="6103916" cy="307777"/>
          </a:xfrm>
          <a:prstGeom prst="rect">
            <a:avLst/>
          </a:prstGeom>
          <a:noFill/>
        </p:spPr>
        <p:txBody>
          <a:bodyPr wrap="square">
            <a:spAutoFit/>
          </a:bodyPr>
          <a:lstStyle/>
          <a:p>
            <a:r>
              <a:rPr lang="en-AU" sz="1400" b="1" dirty="0">
                <a:solidFill>
                  <a:srgbClr val="FFFFFF"/>
                </a:solidFill>
                <a:latin typeface="Figtree Medium" pitchFamily="2" charset="0"/>
              </a:rPr>
              <a:t>Whole market data </a:t>
            </a:r>
            <a:r>
              <a:rPr lang="en-AU" sz="1400" dirty="0">
                <a:solidFill>
                  <a:srgbClr val="FFFFFF"/>
                </a:solidFill>
                <a:latin typeface="Figtree Medium" pitchFamily="2" charset="0"/>
              </a:rPr>
              <a:t>empowered the client to: </a:t>
            </a:r>
          </a:p>
        </p:txBody>
      </p:sp>
    </p:spTree>
    <p:extLst>
      <p:ext uri="{BB962C8B-B14F-4D97-AF65-F5344CB8AC3E}">
        <p14:creationId xmlns:p14="http://schemas.microsoft.com/office/powerpoint/2010/main" val="41666378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6D018C-8B50-A117-3EC2-A522FA4B0B88}"/>
            </a:ext>
          </a:extLst>
        </p:cNvPr>
        <p:cNvGrpSpPr/>
        <p:nvPr/>
      </p:nvGrpSpPr>
      <p:grpSpPr>
        <a:xfrm>
          <a:off x="0" y="0"/>
          <a:ext cx="0" cy="0"/>
          <a:chOff x="0" y="0"/>
          <a:chExt cx="0" cy="0"/>
        </a:xfrm>
      </p:grpSpPr>
      <p:sp>
        <p:nvSpPr>
          <p:cNvPr id="3" name="Content Placeholder 1">
            <a:extLst>
              <a:ext uri="{FF2B5EF4-FFF2-40B4-BE49-F238E27FC236}">
                <a16:creationId xmlns:a16="http://schemas.microsoft.com/office/drawing/2014/main" id="{26148FA5-3C9F-991A-C322-BA1F64AC1097}"/>
              </a:ext>
            </a:extLst>
          </p:cNvPr>
          <p:cNvSpPr txBox="1">
            <a:spLocks/>
          </p:cNvSpPr>
          <p:nvPr/>
        </p:nvSpPr>
        <p:spPr>
          <a:xfrm>
            <a:off x="6275936" y="1706221"/>
            <a:ext cx="5580063" cy="4626543"/>
          </a:xfrm>
          <a:prstGeom prst="roundRect">
            <a:avLst>
              <a:gd name="adj" fmla="val 2360"/>
            </a:avLst>
          </a:prstGeom>
          <a:solidFill>
            <a:schemeClr val="bg1">
              <a:alpha val="15000"/>
            </a:schemeClr>
          </a:solidFill>
          <a:ln>
            <a:solidFill>
              <a:schemeClr val="bg1"/>
            </a:solidFill>
          </a:ln>
          <a:effectLst>
            <a:outerShdw blurRad="161358" dist="38100" dir="8100000" algn="tr" rotWithShape="0">
              <a:prstClr val="black">
                <a:alpha val="40000"/>
              </a:prstClr>
            </a:outerShdw>
          </a:effectLst>
        </p:spPr>
        <p:txBody>
          <a:bodyPr vert="horz" lIns="108000" tIns="108000" rIns="108000" bIns="10800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Figtree"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Figtree"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Figtree"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Figtree"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36525" indent="-136525">
              <a:spcBef>
                <a:spcPct val="0"/>
              </a:spcBef>
              <a:spcAft>
                <a:spcPts val="800"/>
              </a:spcAft>
            </a:pPr>
            <a:endParaRPr lang="en-US" sz="1400">
              <a:solidFill>
                <a:srgbClr val="FFFFFF"/>
              </a:solidFill>
              <a:ea typeface="+mj-ea"/>
              <a:cs typeface="+mj-cs"/>
            </a:endParaRPr>
          </a:p>
        </p:txBody>
      </p:sp>
      <p:sp>
        <p:nvSpPr>
          <p:cNvPr id="22" name="Rectangle 21">
            <a:extLst>
              <a:ext uri="{FF2B5EF4-FFF2-40B4-BE49-F238E27FC236}">
                <a16:creationId xmlns:a16="http://schemas.microsoft.com/office/drawing/2014/main" id="{6B0F7E00-D2EF-F55F-5083-0E3918BF8252}"/>
              </a:ext>
            </a:extLst>
          </p:cNvPr>
          <p:cNvSpPr/>
          <p:nvPr/>
        </p:nvSpPr>
        <p:spPr>
          <a:xfrm>
            <a:off x="6437675" y="1864426"/>
            <a:ext cx="5292000" cy="4338000"/>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4DEB8BD9-2288-38F9-5C6E-99D1DA7596AF}"/>
              </a:ext>
            </a:extLst>
          </p:cNvPr>
          <p:cNvSpPr>
            <a:spLocks noGrp="1"/>
          </p:cNvSpPr>
          <p:nvPr>
            <p:ph type="title"/>
          </p:nvPr>
        </p:nvSpPr>
        <p:spPr/>
        <p:txBody>
          <a:bodyPr anchor="b">
            <a:normAutofit/>
          </a:bodyPr>
          <a:lstStyle/>
          <a:p>
            <a:r>
              <a:rPr lang="en-US" dirty="0">
                <a:solidFill>
                  <a:schemeClr val="bg2"/>
                </a:solidFill>
                <a:latin typeface="Figtree ExtraBold" pitchFamily="2" charset="0"/>
              </a:rPr>
              <a:t>Diagnose issues with their current product CX and take corrective action</a:t>
            </a:r>
          </a:p>
        </p:txBody>
      </p:sp>
      <p:sp>
        <p:nvSpPr>
          <p:cNvPr id="4" name="Content Placeholder 1">
            <a:extLst>
              <a:ext uri="{FF2B5EF4-FFF2-40B4-BE49-F238E27FC236}">
                <a16:creationId xmlns:a16="http://schemas.microsoft.com/office/drawing/2014/main" id="{CED951D4-6D7F-95F5-DFD4-FBEAB618CADD}"/>
              </a:ext>
            </a:extLst>
          </p:cNvPr>
          <p:cNvSpPr txBox="1">
            <a:spLocks/>
          </p:cNvSpPr>
          <p:nvPr/>
        </p:nvSpPr>
        <p:spPr>
          <a:xfrm>
            <a:off x="515938" y="525236"/>
            <a:ext cx="7833735" cy="600093"/>
          </a:xfrm>
          <a:prstGeom prst="rect">
            <a:avLst/>
          </a:prstGeom>
        </p:spPr>
        <p:txBody>
          <a:bodyPr vert="horz" lIns="36000" tIns="36000" rIns="36000" bIns="3600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Figtree"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Figtree"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Figtree"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Figtree"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endParaRPr lang="en-US" sz="2400" b="1">
              <a:solidFill>
                <a:srgbClr val="FFFFFF"/>
              </a:solidFill>
              <a:latin typeface="Figtree ExtraBold" pitchFamily="2" charset="0"/>
            </a:endParaRPr>
          </a:p>
        </p:txBody>
      </p:sp>
      <p:sp>
        <p:nvSpPr>
          <p:cNvPr id="6" name="Rounded Rectangle 5">
            <a:extLst>
              <a:ext uri="{FF2B5EF4-FFF2-40B4-BE49-F238E27FC236}">
                <a16:creationId xmlns:a16="http://schemas.microsoft.com/office/drawing/2014/main" id="{0A8FDF15-BAC6-1626-C95B-C666C037E8BE}"/>
              </a:ext>
            </a:extLst>
          </p:cNvPr>
          <p:cNvSpPr/>
          <p:nvPr/>
        </p:nvSpPr>
        <p:spPr>
          <a:xfrm>
            <a:off x="515937" y="2080232"/>
            <a:ext cx="5580063" cy="720000"/>
          </a:xfrm>
          <a:prstGeom prst="roundRect">
            <a:avLst>
              <a:gd name="adj" fmla="val 12294"/>
            </a:avLst>
          </a:prstGeom>
          <a:solidFill>
            <a:srgbClr val="0B0E09">
              <a:alpha val="50000"/>
            </a:srgbClr>
          </a:solidFill>
          <a:ln w="952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wrap="square" lIns="144000" tIns="108000" rIns="144000" bIns="108000" rtlCol="0" anchor="ctr" anchorCtr="0"/>
          <a:lstStyle/>
          <a:p>
            <a:r>
              <a:rPr lang="en-US" sz="1400" b="1" dirty="0">
                <a:solidFill>
                  <a:srgbClr val="FFFFFF"/>
                </a:solidFill>
                <a:latin typeface="Figtree SemiBold"/>
                <a:ea typeface="Calibri"/>
                <a:cs typeface="Calibri"/>
              </a:rPr>
              <a:t>Detected unusual negative reviews on Amazon, their biggest </a:t>
            </a:r>
            <a:r>
              <a:rPr lang="en-US" sz="1400" b="1">
                <a:solidFill>
                  <a:srgbClr val="FFFFFF"/>
                </a:solidFill>
                <a:latin typeface="Figtree SemiBold"/>
                <a:ea typeface="Calibri"/>
                <a:cs typeface="Calibri"/>
              </a:rPr>
              <a:t>retailer, for packaging leaks and bottle issues. </a:t>
            </a:r>
            <a:endParaRPr lang="en-US" sz="1400" b="1" dirty="0">
              <a:solidFill>
                <a:srgbClr val="FFFFFF"/>
              </a:solidFill>
              <a:latin typeface="Figtree SemiBold" pitchFamily="2" charset="0"/>
              <a:ea typeface="Calibri" pitchFamily="34" charset="-122"/>
              <a:cs typeface="Calibri" pitchFamily="34" charset="-120"/>
            </a:endParaRPr>
          </a:p>
        </p:txBody>
      </p:sp>
      <p:sp>
        <p:nvSpPr>
          <p:cNvPr id="23" name="Text Placeholder 22">
            <a:extLst>
              <a:ext uri="{FF2B5EF4-FFF2-40B4-BE49-F238E27FC236}">
                <a16:creationId xmlns:a16="http://schemas.microsoft.com/office/drawing/2014/main" id="{6712CA0C-02DE-5B4F-5980-4D080B22E660}"/>
              </a:ext>
            </a:extLst>
          </p:cNvPr>
          <p:cNvSpPr>
            <a:spLocks noGrp="1"/>
          </p:cNvSpPr>
          <p:nvPr>
            <p:ph type="body" sz="quarter" idx="10"/>
          </p:nvPr>
        </p:nvSpPr>
        <p:spPr/>
        <p:txBody>
          <a:bodyPr/>
          <a:lstStyle/>
          <a:p>
            <a:endParaRPr lang="en-US"/>
          </a:p>
        </p:txBody>
      </p:sp>
      <p:sp>
        <p:nvSpPr>
          <p:cNvPr id="9" name="Rounded Rectangle 8">
            <a:extLst>
              <a:ext uri="{FF2B5EF4-FFF2-40B4-BE49-F238E27FC236}">
                <a16:creationId xmlns:a16="http://schemas.microsoft.com/office/drawing/2014/main" id="{7E8347D0-9628-EF13-23DF-5080D7901DC2}"/>
              </a:ext>
            </a:extLst>
          </p:cNvPr>
          <p:cNvSpPr/>
          <p:nvPr/>
        </p:nvSpPr>
        <p:spPr>
          <a:xfrm>
            <a:off x="515937" y="2908176"/>
            <a:ext cx="5580063" cy="914854"/>
          </a:xfrm>
          <a:prstGeom prst="roundRect">
            <a:avLst>
              <a:gd name="adj" fmla="val 12294"/>
            </a:avLst>
          </a:prstGeom>
          <a:solidFill>
            <a:srgbClr val="0B0E09">
              <a:alpha val="50000"/>
            </a:srgbClr>
          </a:solidFill>
          <a:ln w="952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wrap="square" lIns="144000" tIns="108000" rIns="144000" bIns="108000" rtlCol="0" anchor="ctr" anchorCtr="0"/>
          <a:lstStyle/>
          <a:p>
            <a:r>
              <a:rPr lang="en-US" sz="1400" b="1" dirty="0">
                <a:solidFill>
                  <a:srgbClr val="FFFFFF"/>
                </a:solidFill>
                <a:latin typeface="Figtree SemiBold"/>
                <a:ea typeface="Calibri"/>
                <a:cs typeface="Calibri"/>
              </a:rPr>
              <a:t>Discovered the source was counterfeits, worked with Amazon to remove them and updated messaging highlighting  </a:t>
            </a:r>
            <a:r>
              <a:rPr lang="en-US" sz="1400" b="1">
                <a:solidFill>
                  <a:srgbClr val="FFFFFF"/>
                </a:solidFill>
                <a:latin typeface="Figtree SemiBold"/>
                <a:ea typeface="Calibri"/>
                <a:cs typeface="Calibri"/>
              </a:rPr>
              <a:t>“Authentic” SKUs.</a:t>
            </a:r>
            <a:endParaRPr lang="en-US" sz="1400" b="1" dirty="0">
              <a:solidFill>
                <a:srgbClr val="FFFFFF"/>
              </a:solidFill>
              <a:latin typeface="Figtree SemiBold" pitchFamily="2" charset="0"/>
              <a:ea typeface="Calibri" pitchFamily="34" charset="-122"/>
              <a:cs typeface="Calibri" pitchFamily="34" charset="-120"/>
            </a:endParaRPr>
          </a:p>
        </p:txBody>
      </p:sp>
      <p:sp>
        <p:nvSpPr>
          <p:cNvPr id="7" name="Rounded Rectangle 6">
            <a:extLst>
              <a:ext uri="{FF2B5EF4-FFF2-40B4-BE49-F238E27FC236}">
                <a16:creationId xmlns:a16="http://schemas.microsoft.com/office/drawing/2014/main" id="{A11EBB3D-E565-6558-AE6A-DD6E5FB5D93A}"/>
              </a:ext>
            </a:extLst>
          </p:cNvPr>
          <p:cNvSpPr/>
          <p:nvPr/>
        </p:nvSpPr>
        <p:spPr>
          <a:xfrm>
            <a:off x="515937" y="3930974"/>
            <a:ext cx="5580063" cy="720000"/>
          </a:xfrm>
          <a:prstGeom prst="roundRect">
            <a:avLst>
              <a:gd name="adj" fmla="val 12108"/>
            </a:avLst>
          </a:prstGeom>
          <a:solidFill>
            <a:srgbClr val="0B0E09">
              <a:alpha val="50000"/>
            </a:srgbClr>
          </a:solidFill>
          <a:ln w="952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wrap="square" lIns="144000" tIns="108000" rIns="144000" bIns="108000" rtlCol="0" anchor="ctr" anchorCtr="0"/>
          <a:lstStyle/>
          <a:p>
            <a:r>
              <a:rPr lang="en-US" sz="1400" b="1" dirty="0">
                <a:solidFill>
                  <a:srgbClr val="FFFFFF"/>
                </a:solidFill>
                <a:latin typeface="Figtree SemiBold"/>
                <a:ea typeface="Calibri"/>
                <a:cs typeface="Calibri"/>
              </a:rPr>
              <a:t>Discovered shipping issues with another key retailer partner and </a:t>
            </a:r>
            <a:r>
              <a:rPr lang="en-US" sz="1400" b="1">
                <a:solidFill>
                  <a:srgbClr val="FFFFFF"/>
                </a:solidFill>
                <a:latin typeface="Figtree SemiBold"/>
                <a:ea typeface="Calibri"/>
                <a:cs typeface="Calibri"/>
              </a:rPr>
              <a:t>worked with them directly to resolve.</a:t>
            </a:r>
            <a:endParaRPr lang="en-US" sz="1400" b="1" dirty="0">
              <a:solidFill>
                <a:srgbClr val="FFFFFF"/>
              </a:solidFill>
              <a:latin typeface="Figtree SemiBold" pitchFamily="2" charset="0"/>
              <a:ea typeface="Calibri" pitchFamily="34" charset="-122"/>
              <a:cs typeface="Calibri" pitchFamily="34" charset="-120"/>
            </a:endParaRPr>
          </a:p>
        </p:txBody>
      </p:sp>
      <p:sp>
        <p:nvSpPr>
          <p:cNvPr id="49" name="TextBox 48">
            <a:extLst>
              <a:ext uri="{FF2B5EF4-FFF2-40B4-BE49-F238E27FC236}">
                <a16:creationId xmlns:a16="http://schemas.microsoft.com/office/drawing/2014/main" id="{739C35AF-2D02-3EF7-01C3-D37FADC955A9}"/>
              </a:ext>
            </a:extLst>
          </p:cNvPr>
          <p:cNvSpPr txBox="1"/>
          <p:nvPr/>
        </p:nvSpPr>
        <p:spPr>
          <a:xfrm>
            <a:off x="462325" y="1686653"/>
            <a:ext cx="6103916" cy="307777"/>
          </a:xfrm>
          <a:prstGeom prst="rect">
            <a:avLst/>
          </a:prstGeom>
          <a:noFill/>
        </p:spPr>
        <p:txBody>
          <a:bodyPr wrap="square" lIns="91440" tIns="45720" rIns="91440" bIns="45720" anchor="t">
            <a:spAutoFit/>
          </a:bodyPr>
          <a:lstStyle/>
          <a:p>
            <a:r>
              <a:rPr lang="en-AU" sz="1400" b="1">
                <a:solidFill>
                  <a:srgbClr val="FFFFFF"/>
                </a:solidFill>
                <a:latin typeface="Figtree Medium"/>
              </a:rPr>
              <a:t>From Insight to Action. Fixing unseen issues:</a:t>
            </a:r>
          </a:p>
        </p:txBody>
      </p:sp>
      <p:grpSp>
        <p:nvGrpSpPr>
          <p:cNvPr id="2" name="Group 1">
            <a:extLst>
              <a:ext uri="{FF2B5EF4-FFF2-40B4-BE49-F238E27FC236}">
                <a16:creationId xmlns:a16="http://schemas.microsoft.com/office/drawing/2014/main" id="{E57E6BD4-4599-8BF3-43B9-D94A5469692A}"/>
              </a:ext>
            </a:extLst>
          </p:cNvPr>
          <p:cNvGrpSpPr/>
          <p:nvPr/>
        </p:nvGrpSpPr>
        <p:grpSpPr>
          <a:xfrm>
            <a:off x="6790541" y="1864426"/>
            <a:ext cx="4631590" cy="4170122"/>
            <a:chOff x="5992484" y="1316457"/>
            <a:chExt cx="5746657" cy="5174089"/>
          </a:xfrm>
        </p:grpSpPr>
        <p:graphicFrame>
          <p:nvGraphicFramePr>
            <p:cNvPr id="8" name="Chart 7">
              <a:extLst>
                <a:ext uri="{FF2B5EF4-FFF2-40B4-BE49-F238E27FC236}">
                  <a16:creationId xmlns:a16="http://schemas.microsoft.com/office/drawing/2014/main" id="{915A59DC-8C6D-38A3-8EC1-79CF7D71630E}"/>
                </a:ext>
              </a:extLst>
            </p:cNvPr>
            <p:cNvGraphicFramePr/>
            <p:nvPr>
              <p:extLst>
                <p:ext uri="{D42A27DB-BD31-4B8C-83A1-F6EECF244321}">
                  <p14:modId xmlns:p14="http://schemas.microsoft.com/office/powerpoint/2010/main" val="2169292964"/>
                </p:ext>
              </p:extLst>
            </p:nvPr>
          </p:nvGraphicFramePr>
          <p:xfrm>
            <a:off x="6405099" y="2896155"/>
            <a:ext cx="2817048" cy="2333059"/>
          </p:xfrm>
          <a:graphic>
            <a:graphicData uri="http://schemas.openxmlformats.org/drawingml/2006/chart">
              <c:chart xmlns:c="http://schemas.openxmlformats.org/drawingml/2006/chart" xmlns:r="http://schemas.openxmlformats.org/officeDocument/2006/relationships" r:id="rId3"/>
            </a:graphicData>
          </a:graphic>
        </p:graphicFrame>
        <p:pic>
          <p:nvPicPr>
            <p:cNvPr id="10" name="Picture 9" descr="A screenshot of a computer screen&#10;&#10;AI-generated content may be incorrect.">
              <a:extLst>
                <a:ext uri="{FF2B5EF4-FFF2-40B4-BE49-F238E27FC236}">
                  <a16:creationId xmlns:a16="http://schemas.microsoft.com/office/drawing/2014/main" id="{E4D5F2EE-3936-ACFD-CB3D-DC54F0974153}"/>
                </a:ext>
              </a:extLst>
            </p:cNvPr>
            <p:cNvPicPr>
              <a:picLocks noChangeAspect="1"/>
            </p:cNvPicPr>
            <p:nvPr/>
          </p:nvPicPr>
          <p:blipFill>
            <a:blip r:embed="rId4"/>
            <a:stretch>
              <a:fillRect/>
            </a:stretch>
          </p:blipFill>
          <p:spPr>
            <a:xfrm>
              <a:off x="7763785" y="1546472"/>
              <a:ext cx="2444874" cy="1407121"/>
            </a:xfrm>
            <a:prstGeom prst="rect">
              <a:avLst/>
            </a:prstGeom>
          </p:spPr>
        </p:pic>
        <p:sp>
          <p:nvSpPr>
            <p:cNvPr id="12" name="TextBox 11">
              <a:extLst>
                <a:ext uri="{FF2B5EF4-FFF2-40B4-BE49-F238E27FC236}">
                  <a16:creationId xmlns:a16="http://schemas.microsoft.com/office/drawing/2014/main" id="{347950A4-1DED-6016-390A-B003CA1405D6}"/>
                </a:ext>
              </a:extLst>
            </p:cNvPr>
            <p:cNvSpPr txBox="1"/>
            <p:nvPr/>
          </p:nvSpPr>
          <p:spPr>
            <a:xfrm>
              <a:off x="7755244" y="1316457"/>
              <a:ext cx="2354243" cy="343687"/>
            </a:xfrm>
            <a:prstGeom prst="rect">
              <a:avLst/>
            </a:prstGeom>
            <a:noFill/>
          </p:spPr>
          <p:txBody>
            <a:bodyPr wrap="square" rtlCol="0">
              <a:spAutoFit/>
            </a:bodyPr>
            <a:lstStyle/>
            <a:p>
              <a:pPr algn="ctr"/>
              <a:r>
                <a:rPr lang="en-US" sz="1200" b="1" dirty="0">
                  <a:latin typeface="Figtree" pitchFamily="2" charset="0"/>
                </a:rPr>
                <a:t>Distribution of Reviews</a:t>
              </a:r>
            </a:p>
          </p:txBody>
        </p:sp>
        <p:sp>
          <p:nvSpPr>
            <p:cNvPr id="13" name="Rectangle 12">
              <a:extLst>
                <a:ext uri="{FF2B5EF4-FFF2-40B4-BE49-F238E27FC236}">
                  <a16:creationId xmlns:a16="http://schemas.microsoft.com/office/drawing/2014/main" id="{30E239BD-AB3A-DC66-744D-FA4596DC0471}"/>
                </a:ext>
              </a:extLst>
            </p:cNvPr>
            <p:cNvSpPr/>
            <p:nvPr/>
          </p:nvSpPr>
          <p:spPr>
            <a:xfrm>
              <a:off x="6725427" y="4582605"/>
              <a:ext cx="2352192" cy="254472"/>
            </a:xfrm>
            <a:prstGeom prst="rect">
              <a:avLst/>
            </a:prstGeom>
            <a:noFill/>
            <a:ln w="28575">
              <a:solidFill>
                <a:srgbClr val="F851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i="1"/>
            </a:p>
          </p:txBody>
        </p:sp>
        <p:pic>
          <p:nvPicPr>
            <p:cNvPr id="14" name="Picture 13" descr="A screenshot of a graph&#10;&#10;Description automatically generated">
              <a:extLst>
                <a:ext uri="{FF2B5EF4-FFF2-40B4-BE49-F238E27FC236}">
                  <a16:creationId xmlns:a16="http://schemas.microsoft.com/office/drawing/2014/main" id="{2BC99639-501F-CCFA-30A9-CA6615A2950A}"/>
                </a:ext>
              </a:extLst>
            </p:cNvPr>
            <p:cNvPicPr>
              <a:picLocks noChangeAspect="1"/>
            </p:cNvPicPr>
            <p:nvPr/>
          </p:nvPicPr>
          <p:blipFill>
            <a:blip r:embed="rId5"/>
            <a:srcRect l="24317" t="17961" r="51544" b="61510"/>
            <a:stretch/>
          </p:blipFill>
          <p:spPr>
            <a:xfrm>
              <a:off x="9619551" y="3746600"/>
              <a:ext cx="1810260" cy="1090477"/>
            </a:xfrm>
            <a:prstGeom prst="rect">
              <a:avLst/>
            </a:prstGeom>
          </p:spPr>
        </p:pic>
        <p:cxnSp>
          <p:nvCxnSpPr>
            <p:cNvPr id="15" name="Straight Arrow Connector 14">
              <a:extLst>
                <a:ext uri="{FF2B5EF4-FFF2-40B4-BE49-F238E27FC236}">
                  <a16:creationId xmlns:a16="http://schemas.microsoft.com/office/drawing/2014/main" id="{8D8308EB-634E-0361-D480-33BD6FC1BAD0}"/>
                </a:ext>
              </a:extLst>
            </p:cNvPr>
            <p:cNvCxnSpPr>
              <a:cxnSpLocks/>
              <a:endCxn id="18" idx="1"/>
            </p:cNvCxnSpPr>
            <p:nvPr/>
          </p:nvCxnSpPr>
          <p:spPr>
            <a:xfrm flipV="1">
              <a:off x="9077619" y="4701469"/>
              <a:ext cx="642360" cy="11964"/>
            </a:xfrm>
            <a:prstGeom prst="straightConnector1">
              <a:avLst/>
            </a:prstGeom>
            <a:ln w="28575">
              <a:solidFill>
                <a:srgbClr val="FF0000"/>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7571E159-61BC-6C93-92A0-2A92B7B6F4F6}"/>
                </a:ext>
              </a:extLst>
            </p:cNvPr>
            <p:cNvSpPr txBox="1"/>
            <p:nvPr/>
          </p:nvSpPr>
          <p:spPr>
            <a:xfrm>
              <a:off x="9719979" y="3021926"/>
              <a:ext cx="2019162" cy="343687"/>
            </a:xfrm>
            <a:prstGeom prst="rect">
              <a:avLst/>
            </a:prstGeom>
            <a:noFill/>
          </p:spPr>
          <p:txBody>
            <a:bodyPr wrap="none" rtlCol="0">
              <a:spAutoFit/>
            </a:bodyPr>
            <a:lstStyle/>
            <a:p>
              <a:r>
                <a:rPr lang="en-US" sz="1200" b="1" dirty="0">
                  <a:latin typeface="Figtree" pitchFamily="2" charset="0"/>
                </a:rPr>
                <a:t>Amazon Star Rating</a:t>
              </a:r>
            </a:p>
          </p:txBody>
        </p:sp>
        <p:cxnSp>
          <p:nvCxnSpPr>
            <p:cNvPr id="17" name="Straight Arrow Connector 16">
              <a:extLst>
                <a:ext uri="{FF2B5EF4-FFF2-40B4-BE49-F238E27FC236}">
                  <a16:creationId xmlns:a16="http://schemas.microsoft.com/office/drawing/2014/main" id="{944F67CB-57C1-7293-54FD-7AD26827DA1A}"/>
                </a:ext>
              </a:extLst>
            </p:cNvPr>
            <p:cNvCxnSpPr>
              <a:cxnSpLocks/>
              <a:stCxn id="18" idx="2"/>
            </p:cNvCxnSpPr>
            <p:nvPr/>
          </p:nvCxnSpPr>
          <p:spPr>
            <a:xfrm flipH="1">
              <a:off x="8882234" y="4828705"/>
              <a:ext cx="1227254" cy="801379"/>
            </a:xfrm>
            <a:prstGeom prst="straightConnector1">
              <a:avLst/>
            </a:prstGeom>
            <a:ln w="28575">
              <a:solidFill>
                <a:srgbClr val="FF0000"/>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18" name="Rectangle 17">
              <a:extLst>
                <a:ext uri="{FF2B5EF4-FFF2-40B4-BE49-F238E27FC236}">
                  <a16:creationId xmlns:a16="http://schemas.microsoft.com/office/drawing/2014/main" id="{37504694-16D4-E399-A42E-6299124585F7}"/>
                </a:ext>
              </a:extLst>
            </p:cNvPr>
            <p:cNvSpPr/>
            <p:nvPr/>
          </p:nvSpPr>
          <p:spPr>
            <a:xfrm>
              <a:off x="9719979" y="4574233"/>
              <a:ext cx="779018" cy="254472"/>
            </a:xfrm>
            <a:prstGeom prst="rect">
              <a:avLst/>
            </a:prstGeom>
            <a:noFill/>
            <a:ln w="28575">
              <a:solidFill>
                <a:srgbClr val="F851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i="1"/>
            </a:p>
          </p:txBody>
        </p:sp>
        <p:sp>
          <p:nvSpPr>
            <p:cNvPr id="19" name="TextBox 18">
              <a:extLst>
                <a:ext uri="{FF2B5EF4-FFF2-40B4-BE49-F238E27FC236}">
                  <a16:creationId xmlns:a16="http://schemas.microsoft.com/office/drawing/2014/main" id="{347A68CC-A2BB-5A76-7B8D-8F9B6D059ACF}"/>
                </a:ext>
              </a:extLst>
            </p:cNvPr>
            <p:cNvSpPr txBox="1"/>
            <p:nvPr/>
          </p:nvSpPr>
          <p:spPr>
            <a:xfrm>
              <a:off x="5992484" y="5286783"/>
              <a:ext cx="2993737" cy="343687"/>
            </a:xfrm>
            <a:prstGeom prst="rect">
              <a:avLst/>
            </a:prstGeom>
            <a:noFill/>
          </p:spPr>
          <p:txBody>
            <a:bodyPr wrap="none" rtlCol="0">
              <a:spAutoFit/>
            </a:bodyPr>
            <a:lstStyle/>
            <a:p>
              <a:r>
                <a:rPr lang="en-US" sz="1200" b="1" dirty="0">
                  <a:latin typeface="Figtree" pitchFamily="2" charset="0"/>
                </a:rPr>
                <a:t>Topical Drivers For 1</a:t>
              </a:r>
              <a:r>
                <a:rPr lang="en-US" sz="1200" dirty="0">
                  <a:solidFill>
                    <a:schemeClr val="accent1"/>
                  </a:solidFill>
                  <a:effectLst/>
                  <a:latin typeface="Figtree" pitchFamily="2" charset="0"/>
                  <a:cs typeface="arial"/>
                </a:rPr>
                <a:t>★ </a:t>
              </a:r>
              <a:r>
                <a:rPr lang="en-US" sz="1200" b="1" dirty="0">
                  <a:latin typeface="Figtree" pitchFamily="2" charset="0"/>
                </a:rPr>
                <a:t>Reviews </a:t>
              </a:r>
            </a:p>
          </p:txBody>
        </p:sp>
        <p:cxnSp>
          <p:nvCxnSpPr>
            <p:cNvPr id="20" name="Straight Arrow Connector 19">
              <a:extLst>
                <a:ext uri="{FF2B5EF4-FFF2-40B4-BE49-F238E27FC236}">
                  <a16:creationId xmlns:a16="http://schemas.microsoft.com/office/drawing/2014/main" id="{B63F2EE1-2625-F7E8-7571-CE7B1C604A48}"/>
                </a:ext>
              </a:extLst>
            </p:cNvPr>
            <p:cNvCxnSpPr>
              <a:cxnSpLocks/>
            </p:cNvCxnSpPr>
            <p:nvPr/>
          </p:nvCxnSpPr>
          <p:spPr>
            <a:xfrm>
              <a:off x="10109487" y="4837077"/>
              <a:ext cx="604896" cy="1082105"/>
            </a:xfrm>
            <a:prstGeom prst="straightConnector1">
              <a:avLst/>
            </a:prstGeom>
            <a:ln w="28575">
              <a:solidFill>
                <a:srgbClr val="FF0000"/>
              </a:solidFill>
              <a:prstDash val="sysDash"/>
              <a:tailEnd type="triangle"/>
            </a:ln>
          </p:spPr>
          <p:style>
            <a:lnRef idx="1">
              <a:schemeClr val="accent1"/>
            </a:lnRef>
            <a:fillRef idx="0">
              <a:schemeClr val="accent1"/>
            </a:fillRef>
            <a:effectRef idx="0">
              <a:schemeClr val="accent1"/>
            </a:effectRef>
            <a:fontRef idx="minor">
              <a:schemeClr val="tx1"/>
            </a:fontRef>
          </p:style>
        </p:cxnSp>
        <p:pic>
          <p:nvPicPr>
            <p:cNvPr id="21" name="Picture 20" descr="A screenshot of a social media survey&#10;&#10;AI-generated content may be incorrect.">
              <a:extLst>
                <a:ext uri="{FF2B5EF4-FFF2-40B4-BE49-F238E27FC236}">
                  <a16:creationId xmlns:a16="http://schemas.microsoft.com/office/drawing/2014/main" id="{F7866EC4-D643-B26E-199E-CD725C115510}"/>
                </a:ext>
              </a:extLst>
            </p:cNvPr>
            <p:cNvPicPr>
              <a:picLocks noChangeAspect="1"/>
            </p:cNvPicPr>
            <p:nvPr/>
          </p:nvPicPr>
          <p:blipFill>
            <a:blip r:embed="rId6"/>
            <a:srcRect t="35278"/>
            <a:stretch/>
          </p:blipFill>
          <p:spPr>
            <a:xfrm>
              <a:off x="6622675" y="5643414"/>
              <a:ext cx="2259559" cy="847132"/>
            </a:xfrm>
            <a:prstGeom prst="rect">
              <a:avLst/>
            </a:prstGeom>
            <a:ln w="28575">
              <a:noFill/>
            </a:ln>
          </p:spPr>
        </p:pic>
        <p:pic>
          <p:nvPicPr>
            <p:cNvPr id="24" name="Picture 23" descr="A close-up of a logo&#10;&#10;AI-generated content may be incorrect.">
              <a:extLst>
                <a:ext uri="{FF2B5EF4-FFF2-40B4-BE49-F238E27FC236}">
                  <a16:creationId xmlns:a16="http://schemas.microsoft.com/office/drawing/2014/main" id="{C3205501-F375-B161-D849-D7C648A1A28D}"/>
                </a:ext>
              </a:extLst>
            </p:cNvPr>
            <p:cNvPicPr>
              <a:picLocks noChangeAspect="1"/>
            </p:cNvPicPr>
            <p:nvPr/>
          </p:nvPicPr>
          <p:blipFill>
            <a:blip r:embed="rId7"/>
            <a:stretch>
              <a:fillRect/>
            </a:stretch>
          </p:blipFill>
          <p:spPr>
            <a:xfrm>
              <a:off x="9154141" y="5919182"/>
              <a:ext cx="1971564" cy="536048"/>
            </a:xfrm>
            <a:prstGeom prst="rect">
              <a:avLst/>
            </a:prstGeom>
            <a:ln w="28575">
              <a:noFill/>
            </a:ln>
          </p:spPr>
        </p:pic>
      </p:grpSp>
    </p:spTree>
    <p:extLst>
      <p:ext uri="{BB962C8B-B14F-4D97-AF65-F5344CB8AC3E}">
        <p14:creationId xmlns:p14="http://schemas.microsoft.com/office/powerpoint/2010/main" val="20737023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6D018C-8B50-A117-3EC2-A522FA4B0B88}"/>
            </a:ext>
          </a:extLst>
        </p:cNvPr>
        <p:cNvGrpSpPr/>
        <p:nvPr/>
      </p:nvGrpSpPr>
      <p:grpSpPr>
        <a:xfrm>
          <a:off x="0" y="0"/>
          <a:ext cx="0" cy="0"/>
          <a:chOff x="0" y="0"/>
          <a:chExt cx="0" cy="0"/>
        </a:xfrm>
      </p:grpSpPr>
      <p:sp>
        <p:nvSpPr>
          <p:cNvPr id="3" name="Content Placeholder 1">
            <a:extLst>
              <a:ext uri="{FF2B5EF4-FFF2-40B4-BE49-F238E27FC236}">
                <a16:creationId xmlns:a16="http://schemas.microsoft.com/office/drawing/2014/main" id="{26148FA5-3C9F-991A-C322-BA1F64AC1097}"/>
              </a:ext>
            </a:extLst>
          </p:cNvPr>
          <p:cNvSpPr txBox="1">
            <a:spLocks/>
          </p:cNvSpPr>
          <p:nvPr/>
        </p:nvSpPr>
        <p:spPr>
          <a:xfrm>
            <a:off x="6275936" y="1706221"/>
            <a:ext cx="5580063" cy="4626543"/>
          </a:xfrm>
          <a:prstGeom prst="roundRect">
            <a:avLst>
              <a:gd name="adj" fmla="val 2360"/>
            </a:avLst>
          </a:prstGeom>
          <a:solidFill>
            <a:schemeClr val="bg1">
              <a:alpha val="15000"/>
            </a:schemeClr>
          </a:solidFill>
          <a:ln>
            <a:solidFill>
              <a:schemeClr val="bg1"/>
            </a:solidFill>
          </a:ln>
          <a:effectLst>
            <a:outerShdw blurRad="161358" dist="38100" dir="8100000" algn="tr" rotWithShape="0">
              <a:prstClr val="black">
                <a:alpha val="40000"/>
              </a:prstClr>
            </a:outerShdw>
          </a:effectLst>
        </p:spPr>
        <p:txBody>
          <a:bodyPr vert="horz" lIns="108000" tIns="108000" rIns="108000" bIns="10800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Figtree"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Figtree"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Figtree"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Figtree"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36525" indent="-136525">
              <a:spcBef>
                <a:spcPct val="0"/>
              </a:spcBef>
              <a:spcAft>
                <a:spcPts val="800"/>
              </a:spcAft>
            </a:pPr>
            <a:endParaRPr lang="en-US" sz="1400">
              <a:solidFill>
                <a:srgbClr val="FFFFFF"/>
              </a:solidFill>
              <a:ea typeface="+mj-ea"/>
              <a:cs typeface="+mj-cs"/>
            </a:endParaRPr>
          </a:p>
        </p:txBody>
      </p:sp>
      <p:sp>
        <p:nvSpPr>
          <p:cNvPr id="22" name="Rectangle 21">
            <a:extLst>
              <a:ext uri="{FF2B5EF4-FFF2-40B4-BE49-F238E27FC236}">
                <a16:creationId xmlns:a16="http://schemas.microsoft.com/office/drawing/2014/main" id="{6B0F7E00-D2EF-F55F-5083-0E3918BF8252}"/>
              </a:ext>
            </a:extLst>
          </p:cNvPr>
          <p:cNvSpPr/>
          <p:nvPr/>
        </p:nvSpPr>
        <p:spPr>
          <a:xfrm>
            <a:off x="6437675" y="1864426"/>
            <a:ext cx="5292000" cy="4338000"/>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4DEB8BD9-2288-38F9-5C6E-99D1DA7596AF}"/>
              </a:ext>
            </a:extLst>
          </p:cNvPr>
          <p:cNvSpPr>
            <a:spLocks noGrp="1"/>
          </p:cNvSpPr>
          <p:nvPr>
            <p:ph type="title"/>
          </p:nvPr>
        </p:nvSpPr>
        <p:spPr/>
        <p:txBody>
          <a:bodyPr anchor="b">
            <a:normAutofit/>
          </a:bodyPr>
          <a:lstStyle/>
          <a:p>
            <a:r>
              <a:rPr lang="en-US" dirty="0">
                <a:solidFill>
                  <a:schemeClr val="bg2"/>
                </a:solidFill>
                <a:latin typeface="Figtree ExtraBold" pitchFamily="2" charset="0"/>
              </a:rPr>
              <a:t>Improve marketing messaging and strategy, driving sales lift</a:t>
            </a:r>
          </a:p>
        </p:txBody>
      </p:sp>
      <p:sp>
        <p:nvSpPr>
          <p:cNvPr id="4" name="Content Placeholder 1">
            <a:extLst>
              <a:ext uri="{FF2B5EF4-FFF2-40B4-BE49-F238E27FC236}">
                <a16:creationId xmlns:a16="http://schemas.microsoft.com/office/drawing/2014/main" id="{CED951D4-6D7F-95F5-DFD4-FBEAB618CADD}"/>
              </a:ext>
            </a:extLst>
          </p:cNvPr>
          <p:cNvSpPr txBox="1">
            <a:spLocks/>
          </p:cNvSpPr>
          <p:nvPr/>
        </p:nvSpPr>
        <p:spPr>
          <a:xfrm>
            <a:off x="515938" y="525236"/>
            <a:ext cx="7833735" cy="600093"/>
          </a:xfrm>
          <a:prstGeom prst="rect">
            <a:avLst/>
          </a:prstGeom>
        </p:spPr>
        <p:txBody>
          <a:bodyPr vert="horz" lIns="36000" tIns="36000" rIns="36000" bIns="3600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Figtree"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Figtree"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Figtree"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Figtree"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endParaRPr lang="en-US" sz="2400" b="1">
              <a:solidFill>
                <a:srgbClr val="FFFFFF"/>
              </a:solidFill>
              <a:latin typeface="Figtree ExtraBold" pitchFamily="2" charset="0"/>
            </a:endParaRPr>
          </a:p>
        </p:txBody>
      </p:sp>
      <p:sp>
        <p:nvSpPr>
          <p:cNvPr id="6" name="Rounded Rectangle 5">
            <a:extLst>
              <a:ext uri="{FF2B5EF4-FFF2-40B4-BE49-F238E27FC236}">
                <a16:creationId xmlns:a16="http://schemas.microsoft.com/office/drawing/2014/main" id="{0A8FDF15-BAC6-1626-C95B-C666C037E8BE}"/>
              </a:ext>
            </a:extLst>
          </p:cNvPr>
          <p:cNvSpPr/>
          <p:nvPr/>
        </p:nvSpPr>
        <p:spPr>
          <a:xfrm>
            <a:off x="515937" y="2080233"/>
            <a:ext cx="5580000" cy="720000"/>
          </a:xfrm>
          <a:prstGeom prst="roundRect">
            <a:avLst>
              <a:gd name="adj" fmla="val 12294"/>
            </a:avLst>
          </a:prstGeom>
          <a:solidFill>
            <a:srgbClr val="0B0E09">
              <a:alpha val="50000"/>
            </a:srgbClr>
          </a:solidFill>
          <a:ln w="952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wrap="square" lIns="144000" tIns="108000" rIns="144000" bIns="108000" rtlCol="0" anchor="ctr" anchorCtr="0"/>
          <a:lstStyle/>
          <a:p>
            <a:r>
              <a:rPr lang="en-US" sz="1400" b="1" dirty="0">
                <a:solidFill>
                  <a:srgbClr val="FFFFFF"/>
                </a:solidFill>
                <a:latin typeface="Figtree SemiBold"/>
                <a:ea typeface="Calibri"/>
                <a:cs typeface="Calibri"/>
              </a:rPr>
              <a:t>Learned from a competitor to invest more deeply in promoted </a:t>
            </a:r>
            <a:r>
              <a:rPr lang="en-US" sz="1400" b="1">
                <a:solidFill>
                  <a:srgbClr val="FFFFFF"/>
                </a:solidFill>
                <a:latin typeface="Figtree SemiBold"/>
                <a:ea typeface="Calibri"/>
                <a:cs typeface="Calibri"/>
              </a:rPr>
              <a:t>reviews coordinated with cohesive storytelling.</a:t>
            </a:r>
            <a:endParaRPr lang="en-US" sz="1400" b="1" dirty="0">
              <a:solidFill>
                <a:srgbClr val="FFFFFF"/>
              </a:solidFill>
              <a:latin typeface="Figtree SemiBold" pitchFamily="2" charset="0"/>
              <a:ea typeface="Calibri" pitchFamily="34" charset="-122"/>
              <a:cs typeface="Calibri" pitchFamily="34" charset="-120"/>
            </a:endParaRPr>
          </a:p>
        </p:txBody>
      </p:sp>
      <p:sp>
        <p:nvSpPr>
          <p:cNvPr id="23" name="Text Placeholder 22">
            <a:extLst>
              <a:ext uri="{FF2B5EF4-FFF2-40B4-BE49-F238E27FC236}">
                <a16:creationId xmlns:a16="http://schemas.microsoft.com/office/drawing/2014/main" id="{6712CA0C-02DE-5B4F-5980-4D080B22E660}"/>
              </a:ext>
            </a:extLst>
          </p:cNvPr>
          <p:cNvSpPr>
            <a:spLocks noGrp="1"/>
          </p:cNvSpPr>
          <p:nvPr>
            <p:ph type="body" sz="quarter" idx="10"/>
          </p:nvPr>
        </p:nvSpPr>
        <p:spPr/>
        <p:txBody>
          <a:bodyPr/>
          <a:lstStyle/>
          <a:p>
            <a:endParaRPr lang="en-US"/>
          </a:p>
        </p:txBody>
      </p:sp>
      <p:sp>
        <p:nvSpPr>
          <p:cNvPr id="9" name="Rounded Rectangle 8">
            <a:extLst>
              <a:ext uri="{FF2B5EF4-FFF2-40B4-BE49-F238E27FC236}">
                <a16:creationId xmlns:a16="http://schemas.microsoft.com/office/drawing/2014/main" id="{7E8347D0-9628-EF13-23DF-5080D7901DC2}"/>
              </a:ext>
            </a:extLst>
          </p:cNvPr>
          <p:cNvSpPr/>
          <p:nvPr/>
        </p:nvSpPr>
        <p:spPr>
          <a:xfrm>
            <a:off x="515937" y="2891335"/>
            <a:ext cx="5580063" cy="720000"/>
          </a:xfrm>
          <a:prstGeom prst="roundRect">
            <a:avLst>
              <a:gd name="adj" fmla="val 12294"/>
            </a:avLst>
          </a:prstGeom>
          <a:solidFill>
            <a:srgbClr val="0B0E09">
              <a:alpha val="50000"/>
            </a:srgbClr>
          </a:solidFill>
          <a:ln w="952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wrap="square" lIns="144000" tIns="108000" rIns="144000" bIns="108000" rtlCol="0" anchor="ctr" anchorCtr="0"/>
          <a:lstStyle/>
          <a:p>
            <a:r>
              <a:rPr lang="en-US" sz="1400" b="1" dirty="0">
                <a:solidFill>
                  <a:srgbClr val="FFFFFF"/>
                </a:solidFill>
                <a:latin typeface="Figtree SemiBold"/>
                <a:ea typeface="Calibri"/>
                <a:cs typeface="Calibri"/>
              </a:rPr>
              <a:t>Updated SKU messaging addressing new claims such as “lifting </a:t>
            </a:r>
            <a:r>
              <a:rPr lang="en-US" sz="1400" b="1">
                <a:solidFill>
                  <a:srgbClr val="FFFFFF"/>
                </a:solidFill>
                <a:latin typeface="Figtree SemiBold"/>
                <a:ea typeface="Calibri"/>
                <a:cs typeface="Calibri"/>
              </a:rPr>
              <a:t>roots”. </a:t>
            </a:r>
            <a:endParaRPr lang="en-US" sz="1400" b="1" dirty="0">
              <a:solidFill>
                <a:srgbClr val="FFFFFF"/>
              </a:solidFill>
              <a:latin typeface="Figtree SemiBold" pitchFamily="2" charset="0"/>
              <a:ea typeface="Calibri" pitchFamily="34" charset="-122"/>
              <a:cs typeface="Calibri" pitchFamily="34" charset="-120"/>
            </a:endParaRPr>
          </a:p>
        </p:txBody>
      </p:sp>
      <p:sp>
        <p:nvSpPr>
          <p:cNvPr id="7" name="Rounded Rectangle 6">
            <a:extLst>
              <a:ext uri="{FF2B5EF4-FFF2-40B4-BE49-F238E27FC236}">
                <a16:creationId xmlns:a16="http://schemas.microsoft.com/office/drawing/2014/main" id="{A11EBB3D-E565-6558-AE6A-DD6E5FB5D93A}"/>
              </a:ext>
            </a:extLst>
          </p:cNvPr>
          <p:cNvSpPr/>
          <p:nvPr/>
        </p:nvSpPr>
        <p:spPr>
          <a:xfrm>
            <a:off x="515937" y="3702437"/>
            <a:ext cx="5580063" cy="720000"/>
          </a:xfrm>
          <a:prstGeom prst="roundRect">
            <a:avLst>
              <a:gd name="adj" fmla="val 15949"/>
            </a:avLst>
          </a:prstGeom>
          <a:solidFill>
            <a:srgbClr val="0B0E09">
              <a:alpha val="50000"/>
            </a:srgbClr>
          </a:solidFill>
          <a:ln w="952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wrap="square" lIns="144000" tIns="108000" rIns="144000" bIns="108000" rtlCol="0" anchor="ctr" anchorCtr="0"/>
          <a:lstStyle/>
          <a:p>
            <a:r>
              <a:rPr lang="en-US" sz="1400" b="1" dirty="0">
                <a:solidFill>
                  <a:srgbClr val="FFFFFF"/>
                </a:solidFill>
                <a:latin typeface="Figtree SemiBold"/>
                <a:ea typeface="Calibri"/>
                <a:cs typeface="Calibri"/>
              </a:rPr>
              <a:t>Informed social media campaigns for a heat-protectant product based on benefit perception.</a:t>
            </a:r>
            <a:endParaRPr lang="en-US" sz="1400" b="1" dirty="0">
              <a:solidFill>
                <a:srgbClr val="FFFFFF"/>
              </a:solidFill>
              <a:latin typeface="Figtree SemiBold" pitchFamily="2" charset="0"/>
              <a:ea typeface="Calibri" pitchFamily="34" charset="-122"/>
              <a:cs typeface="Calibri" pitchFamily="34" charset="-120"/>
            </a:endParaRPr>
          </a:p>
        </p:txBody>
      </p:sp>
      <p:sp>
        <p:nvSpPr>
          <p:cNvPr id="49" name="TextBox 48">
            <a:extLst>
              <a:ext uri="{FF2B5EF4-FFF2-40B4-BE49-F238E27FC236}">
                <a16:creationId xmlns:a16="http://schemas.microsoft.com/office/drawing/2014/main" id="{739C35AF-2D02-3EF7-01C3-D37FADC955A9}"/>
              </a:ext>
            </a:extLst>
          </p:cNvPr>
          <p:cNvSpPr txBox="1"/>
          <p:nvPr/>
        </p:nvSpPr>
        <p:spPr>
          <a:xfrm>
            <a:off x="462325" y="1686653"/>
            <a:ext cx="6103916" cy="307777"/>
          </a:xfrm>
          <a:prstGeom prst="rect">
            <a:avLst/>
          </a:prstGeom>
          <a:noFill/>
        </p:spPr>
        <p:txBody>
          <a:bodyPr wrap="square" lIns="91440" tIns="45720" rIns="91440" bIns="45720" anchor="t">
            <a:spAutoFit/>
          </a:bodyPr>
          <a:lstStyle/>
          <a:p>
            <a:r>
              <a:rPr lang="en-AU" sz="1400" b="1">
                <a:solidFill>
                  <a:srgbClr val="FFFFFF"/>
                </a:solidFill>
                <a:latin typeface="Figtree Medium"/>
              </a:rPr>
              <a:t>From Insight to Action. Improved messaging:</a:t>
            </a:r>
          </a:p>
        </p:txBody>
      </p:sp>
      <p:sp>
        <p:nvSpPr>
          <p:cNvPr id="11" name="Rounded Rectangle 10">
            <a:extLst>
              <a:ext uri="{FF2B5EF4-FFF2-40B4-BE49-F238E27FC236}">
                <a16:creationId xmlns:a16="http://schemas.microsoft.com/office/drawing/2014/main" id="{B8CA33BD-F5E1-F31C-3F9B-CD729141F626}"/>
              </a:ext>
            </a:extLst>
          </p:cNvPr>
          <p:cNvSpPr/>
          <p:nvPr/>
        </p:nvSpPr>
        <p:spPr>
          <a:xfrm>
            <a:off x="515937" y="4513539"/>
            <a:ext cx="5580063" cy="843925"/>
          </a:xfrm>
          <a:prstGeom prst="roundRect">
            <a:avLst>
              <a:gd name="adj" fmla="val 5510"/>
            </a:avLst>
          </a:prstGeom>
          <a:solidFill>
            <a:srgbClr val="0B0E09">
              <a:alpha val="50000"/>
            </a:srgbClr>
          </a:solidFill>
          <a:ln w="952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wrap="square" lIns="144000" tIns="108000" rIns="144000" bIns="108000" rtlCol="0" anchor="ctr" anchorCtr="0"/>
          <a:lstStyle/>
          <a:p>
            <a:r>
              <a:rPr lang="en-US" sz="1400" b="1" dirty="0">
                <a:solidFill>
                  <a:srgbClr val="FFFFFF"/>
                </a:solidFill>
                <a:latin typeface="Figtree SemiBold"/>
                <a:ea typeface="Calibri"/>
                <a:cs typeface="Calibri"/>
              </a:rPr>
              <a:t>Revamped their “gentleness” messaging to be more science-based after understanding the attribute overlap in consumer perception.</a:t>
            </a:r>
            <a:endParaRPr lang="en-US" sz="1400" b="1" dirty="0">
              <a:solidFill>
                <a:srgbClr val="FFFFFF"/>
              </a:solidFill>
              <a:latin typeface="Figtree SemiBold" pitchFamily="2" charset="0"/>
              <a:ea typeface="Calibri" pitchFamily="34" charset="-122"/>
              <a:cs typeface="Calibri" pitchFamily="34" charset="-120"/>
            </a:endParaRPr>
          </a:p>
        </p:txBody>
      </p:sp>
      <p:sp>
        <p:nvSpPr>
          <p:cNvPr id="25" name="Rounded Rectangle 24">
            <a:extLst>
              <a:ext uri="{FF2B5EF4-FFF2-40B4-BE49-F238E27FC236}">
                <a16:creationId xmlns:a16="http://schemas.microsoft.com/office/drawing/2014/main" id="{AEF86279-92AD-5CB6-D213-E21FFC8BD331}"/>
              </a:ext>
            </a:extLst>
          </p:cNvPr>
          <p:cNvSpPr/>
          <p:nvPr/>
        </p:nvSpPr>
        <p:spPr>
          <a:xfrm>
            <a:off x="515939" y="5448566"/>
            <a:ext cx="968478" cy="527878"/>
          </a:xfrm>
          <a:prstGeom prst="roundRect">
            <a:avLst>
              <a:gd name="adj" fmla="val 5510"/>
            </a:avLst>
          </a:prstGeom>
          <a:solidFill>
            <a:srgbClr val="0B0E09">
              <a:alpha val="50000"/>
            </a:srgbClr>
          </a:solidFill>
          <a:ln w="952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wrap="square" lIns="144000" tIns="108000" rIns="144000" bIns="108000" rtlCol="0" anchor="ctr" anchorCtr="0"/>
          <a:lstStyle/>
          <a:p>
            <a:r>
              <a:rPr lang="en-US" sz="1400" b="1" dirty="0">
                <a:solidFill>
                  <a:srgbClr val="FFFFFF"/>
                </a:solidFill>
                <a:latin typeface="Figtree SemiBold" pitchFamily="2" charset="0"/>
                <a:ea typeface="Calibri" pitchFamily="34" charset="-122"/>
                <a:cs typeface="Calibri" pitchFamily="34" charset="-120"/>
              </a:rPr>
              <a:t>And…</a:t>
            </a:r>
          </a:p>
        </p:txBody>
      </p:sp>
      <p:grpSp>
        <p:nvGrpSpPr>
          <p:cNvPr id="26" name="Group 25">
            <a:extLst>
              <a:ext uri="{FF2B5EF4-FFF2-40B4-BE49-F238E27FC236}">
                <a16:creationId xmlns:a16="http://schemas.microsoft.com/office/drawing/2014/main" id="{E7D99A17-761F-7304-80FB-E33F431353C6}"/>
              </a:ext>
            </a:extLst>
          </p:cNvPr>
          <p:cNvGrpSpPr/>
          <p:nvPr/>
        </p:nvGrpSpPr>
        <p:grpSpPr>
          <a:xfrm>
            <a:off x="6616133" y="1946714"/>
            <a:ext cx="4691735" cy="4024326"/>
            <a:chOff x="6340442" y="1285073"/>
            <a:chExt cx="5049825" cy="5039058"/>
          </a:xfrm>
        </p:grpSpPr>
        <p:pic>
          <p:nvPicPr>
            <p:cNvPr id="27" name="Picture 26" descr="A screenshot of a phone&#10;&#10;AI-generated content may be incorrect.">
              <a:extLst>
                <a:ext uri="{FF2B5EF4-FFF2-40B4-BE49-F238E27FC236}">
                  <a16:creationId xmlns:a16="http://schemas.microsoft.com/office/drawing/2014/main" id="{A9E52463-4262-0228-7F7E-A6046AFC7973}"/>
                </a:ext>
              </a:extLst>
            </p:cNvPr>
            <p:cNvPicPr>
              <a:picLocks noChangeAspect="1"/>
            </p:cNvPicPr>
            <p:nvPr/>
          </p:nvPicPr>
          <p:blipFill>
            <a:blip r:embed="rId3">
              <a:clrChange>
                <a:clrFrom>
                  <a:srgbClr val="FFFFFF"/>
                </a:clrFrom>
                <a:clrTo>
                  <a:srgbClr val="FFFFFF">
                    <a:alpha val="0"/>
                  </a:srgbClr>
                </a:clrTo>
              </a:clrChange>
            </a:blip>
            <a:srcRect r="64308"/>
            <a:stretch/>
          </p:blipFill>
          <p:spPr>
            <a:xfrm>
              <a:off x="6340442" y="1884196"/>
              <a:ext cx="2465911" cy="1837278"/>
            </a:xfrm>
            <a:prstGeom prst="rect">
              <a:avLst/>
            </a:prstGeom>
            <a:ln>
              <a:solidFill>
                <a:schemeClr val="accent2">
                  <a:lumMod val="90000"/>
                </a:schemeClr>
              </a:solidFill>
            </a:ln>
          </p:spPr>
        </p:pic>
        <p:pic>
          <p:nvPicPr>
            <p:cNvPr id="28" name="Picture 27">
              <a:extLst>
                <a:ext uri="{FF2B5EF4-FFF2-40B4-BE49-F238E27FC236}">
                  <a16:creationId xmlns:a16="http://schemas.microsoft.com/office/drawing/2014/main" id="{7AADE8F8-392C-F478-AB67-66CFEE279FF4}"/>
                </a:ext>
              </a:extLst>
            </p:cNvPr>
            <p:cNvPicPr>
              <a:picLocks noChangeAspect="1"/>
            </p:cNvPicPr>
            <p:nvPr/>
          </p:nvPicPr>
          <p:blipFill>
            <a:blip r:embed="rId3">
              <a:clrChange>
                <a:clrFrom>
                  <a:srgbClr val="FFFFFF"/>
                </a:clrFrom>
                <a:clrTo>
                  <a:srgbClr val="FFFFFF">
                    <a:alpha val="0"/>
                  </a:srgbClr>
                </a:clrTo>
              </a:clrChange>
            </a:blip>
            <a:srcRect l="63881"/>
            <a:stretch/>
          </p:blipFill>
          <p:spPr>
            <a:xfrm>
              <a:off x="8894814" y="1884196"/>
              <a:ext cx="2495453" cy="1837278"/>
            </a:xfrm>
            <a:prstGeom prst="rect">
              <a:avLst/>
            </a:prstGeom>
            <a:ln>
              <a:solidFill>
                <a:schemeClr val="accent2">
                  <a:lumMod val="90000"/>
                </a:schemeClr>
              </a:solidFill>
            </a:ln>
          </p:spPr>
        </p:pic>
        <p:sp>
          <p:nvSpPr>
            <p:cNvPr id="29" name="TextBox 28">
              <a:extLst>
                <a:ext uri="{FF2B5EF4-FFF2-40B4-BE49-F238E27FC236}">
                  <a16:creationId xmlns:a16="http://schemas.microsoft.com/office/drawing/2014/main" id="{5A0E903C-2CD4-2640-2397-9E8FBA8275C1}"/>
                </a:ext>
              </a:extLst>
            </p:cNvPr>
            <p:cNvSpPr txBox="1"/>
            <p:nvPr/>
          </p:nvSpPr>
          <p:spPr>
            <a:xfrm>
              <a:off x="6644009" y="1607197"/>
              <a:ext cx="1858776" cy="346844"/>
            </a:xfrm>
            <a:prstGeom prst="rect">
              <a:avLst/>
            </a:prstGeom>
            <a:noFill/>
          </p:spPr>
          <p:txBody>
            <a:bodyPr wrap="square" rtlCol="0">
              <a:spAutoFit/>
            </a:bodyPr>
            <a:lstStyle/>
            <a:p>
              <a:pPr algn="ctr"/>
              <a:r>
                <a:rPr lang="en-US" sz="1200" dirty="0">
                  <a:latin typeface="Figtree" pitchFamily="2" charset="0"/>
                </a:rPr>
                <a:t>Client Brand</a:t>
              </a:r>
            </a:p>
          </p:txBody>
        </p:sp>
        <p:sp>
          <p:nvSpPr>
            <p:cNvPr id="30" name="TextBox 29">
              <a:extLst>
                <a:ext uri="{FF2B5EF4-FFF2-40B4-BE49-F238E27FC236}">
                  <a16:creationId xmlns:a16="http://schemas.microsoft.com/office/drawing/2014/main" id="{DECAE3A9-DB42-4858-384C-88C41D5F1089}"/>
                </a:ext>
              </a:extLst>
            </p:cNvPr>
            <p:cNvSpPr txBox="1"/>
            <p:nvPr/>
          </p:nvSpPr>
          <p:spPr>
            <a:xfrm>
              <a:off x="9313574" y="1607196"/>
              <a:ext cx="1858776" cy="346844"/>
            </a:xfrm>
            <a:prstGeom prst="rect">
              <a:avLst/>
            </a:prstGeom>
            <a:noFill/>
          </p:spPr>
          <p:txBody>
            <a:bodyPr wrap="square" rtlCol="0">
              <a:spAutoFit/>
            </a:bodyPr>
            <a:lstStyle/>
            <a:p>
              <a:pPr algn="ctr"/>
              <a:r>
                <a:rPr lang="en-US" sz="1200" dirty="0">
                  <a:latin typeface="Figtree" pitchFamily="2" charset="0"/>
                </a:rPr>
                <a:t>Competitor</a:t>
              </a:r>
            </a:p>
          </p:txBody>
        </p:sp>
        <p:sp>
          <p:nvSpPr>
            <p:cNvPr id="31" name="TextBox 30">
              <a:extLst>
                <a:ext uri="{FF2B5EF4-FFF2-40B4-BE49-F238E27FC236}">
                  <a16:creationId xmlns:a16="http://schemas.microsoft.com/office/drawing/2014/main" id="{B4FE7165-4AEC-E948-E02A-9AB119F95BFF}"/>
                </a:ext>
              </a:extLst>
            </p:cNvPr>
            <p:cNvSpPr txBox="1"/>
            <p:nvPr/>
          </p:nvSpPr>
          <p:spPr>
            <a:xfrm>
              <a:off x="7217661" y="1285073"/>
              <a:ext cx="3295385" cy="276999"/>
            </a:xfrm>
            <a:prstGeom prst="rect">
              <a:avLst/>
            </a:prstGeom>
            <a:noFill/>
          </p:spPr>
          <p:txBody>
            <a:bodyPr wrap="square" rtlCol="0">
              <a:spAutoFit/>
            </a:bodyPr>
            <a:lstStyle/>
            <a:p>
              <a:pPr algn="ctr"/>
              <a:r>
                <a:rPr lang="en-US" sz="1200" b="1" dirty="0">
                  <a:latin typeface="Figtree" pitchFamily="2" charset="0"/>
                </a:rPr>
                <a:t>Reviews: Promoted vs Non-Promoted</a:t>
              </a:r>
            </a:p>
          </p:txBody>
        </p:sp>
        <p:sp>
          <p:nvSpPr>
            <p:cNvPr id="32" name="Rectangle 31">
              <a:extLst>
                <a:ext uri="{FF2B5EF4-FFF2-40B4-BE49-F238E27FC236}">
                  <a16:creationId xmlns:a16="http://schemas.microsoft.com/office/drawing/2014/main" id="{9F229DF0-6BA1-6FC7-7BE9-CDFF4D07DA36}"/>
                </a:ext>
              </a:extLst>
            </p:cNvPr>
            <p:cNvSpPr/>
            <p:nvPr/>
          </p:nvSpPr>
          <p:spPr>
            <a:xfrm>
              <a:off x="10008212" y="2985613"/>
              <a:ext cx="1262761" cy="343993"/>
            </a:xfrm>
            <a:prstGeom prst="rect">
              <a:avLst/>
            </a:prstGeom>
            <a:noFill/>
            <a:ln w="38100">
              <a:solidFill>
                <a:srgbClr val="F851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DC69CC3A-015B-7043-8944-AEB0C1E58497}"/>
                </a:ext>
              </a:extLst>
            </p:cNvPr>
            <p:cNvSpPr/>
            <p:nvPr/>
          </p:nvSpPr>
          <p:spPr>
            <a:xfrm>
              <a:off x="9257538" y="3329606"/>
              <a:ext cx="423176" cy="159027"/>
            </a:xfrm>
            <a:prstGeom prst="rect">
              <a:avLst/>
            </a:prstGeom>
            <a:noFill/>
            <a:ln w="38100">
              <a:solidFill>
                <a:srgbClr val="F851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ounded Rectangular Callout 33">
              <a:extLst>
                <a:ext uri="{FF2B5EF4-FFF2-40B4-BE49-F238E27FC236}">
                  <a16:creationId xmlns:a16="http://schemas.microsoft.com/office/drawing/2014/main" id="{624888BC-56C0-DD15-5F05-AF0B37D94F66}"/>
                </a:ext>
              </a:extLst>
            </p:cNvPr>
            <p:cNvSpPr/>
            <p:nvPr/>
          </p:nvSpPr>
          <p:spPr>
            <a:xfrm>
              <a:off x="6440558" y="4230289"/>
              <a:ext cx="1959371" cy="979699"/>
            </a:xfrm>
            <a:prstGeom prst="wedgeRoundRectCallout">
              <a:avLst>
                <a:gd name="adj1" fmla="val -35881"/>
                <a:gd name="adj2" fmla="val 63587"/>
                <a:gd name="adj3" fmla="val 16667"/>
              </a:avLst>
            </a:prstGeom>
            <a:noFill/>
            <a:ln>
              <a:solidFill>
                <a:schemeClr val="accent5">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i="1" dirty="0">
                  <a:solidFill>
                    <a:srgbClr val="323552"/>
                  </a:solidFill>
                  <a:latin typeface="Figtree" pitchFamily="2" charset="0"/>
                </a:rPr>
                <a:t>“Value is great and it's super effective. Its given </a:t>
              </a:r>
              <a:r>
                <a:rPr lang="en-US" sz="900" b="1" i="1" dirty="0">
                  <a:solidFill>
                    <a:srgbClr val="323552"/>
                  </a:solidFill>
                  <a:latin typeface="Figtree" pitchFamily="2" charset="0"/>
                </a:rPr>
                <a:t>so much volume</a:t>
              </a:r>
              <a:r>
                <a:rPr lang="en-US" sz="900" i="1" dirty="0">
                  <a:solidFill>
                    <a:srgbClr val="323552"/>
                  </a:solidFill>
                  <a:latin typeface="Figtree" pitchFamily="2" charset="0"/>
                </a:rPr>
                <a:t> and </a:t>
              </a:r>
              <a:r>
                <a:rPr lang="en-US" sz="900" b="1" i="1" dirty="0">
                  <a:solidFill>
                    <a:srgbClr val="323552"/>
                  </a:solidFill>
                  <a:latin typeface="Figtree" pitchFamily="2" charset="0"/>
                </a:rPr>
                <a:t>lift to my hair all over, especially at the roots</a:t>
              </a:r>
              <a:r>
                <a:rPr lang="en-US" sz="900" i="1" dirty="0">
                  <a:solidFill>
                    <a:srgbClr val="323552"/>
                  </a:solidFill>
                  <a:latin typeface="Figtree" pitchFamily="2" charset="0"/>
                </a:rPr>
                <a:t>. “</a:t>
              </a:r>
            </a:p>
          </p:txBody>
        </p:sp>
        <p:sp>
          <p:nvSpPr>
            <p:cNvPr id="35" name="Rounded Rectangular Callout 34">
              <a:extLst>
                <a:ext uri="{FF2B5EF4-FFF2-40B4-BE49-F238E27FC236}">
                  <a16:creationId xmlns:a16="http://schemas.microsoft.com/office/drawing/2014/main" id="{8CAA036E-55C5-50DE-2823-8B9FC322F8F4}"/>
                </a:ext>
              </a:extLst>
            </p:cNvPr>
            <p:cNvSpPr/>
            <p:nvPr/>
          </p:nvSpPr>
          <p:spPr>
            <a:xfrm>
              <a:off x="8677835" y="4230288"/>
              <a:ext cx="2636933" cy="979699"/>
            </a:xfrm>
            <a:prstGeom prst="wedgeRoundRectCallout">
              <a:avLst>
                <a:gd name="adj1" fmla="val -35881"/>
                <a:gd name="adj2" fmla="val 63587"/>
                <a:gd name="adj3" fmla="val 16667"/>
              </a:avLst>
            </a:prstGeom>
            <a:noFill/>
            <a:ln>
              <a:solidFill>
                <a:schemeClr val="accent5">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lIns="0" tIns="45720" rIns="0" bIns="45720" rtlCol="0" anchor="ctr"/>
            <a:lstStyle/>
            <a:p>
              <a:pPr algn="ctr"/>
              <a:r>
                <a:rPr lang="en-GB" sz="900" i="1" dirty="0">
                  <a:solidFill>
                    <a:srgbClr val="323552"/>
                  </a:solidFill>
                  <a:latin typeface="Figtree"/>
                </a:rPr>
                <a:t>“ </a:t>
              </a:r>
              <a:r>
                <a:rPr lang="en-GB" sz="900" b="1" i="1" dirty="0">
                  <a:solidFill>
                    <a:srgbClr val="323552"/>
                  </a:solidFill>
                  <a:latin typeface="Figtree"/>
                </a:rPr>
                <a:t>I always use before heat styling my hair. Helps with preventing any damage </a:t>
              </a:r>
              <a:r>
                <a:rPr lang="en-GB" sz="900" i="1" dirty="0">
                  <a:solidFill>
                    <a:srgbClr val="323552"/>
                  </a:solidFill>
                  <a:latin typeface="Figtree"/>
                </a:rPr>
                <a:t>and keeps my hair smooth and soft. It smells really good too. Easy to hold bottle and great value for money.”</a:t>
              </a:r>
              <a:endParaRPr lang="en-US" sz="900" i="1" dirty="0">
                <a:solidFill>
                  <a:srgbClr val="323552"/>
                </a:solidFill>
                <a:latin typeface="Figtree" pitchFamily="2" charset="0"/>
              </a:endParaRPr>
            </a:p>
          </p:txBody>
        </p:sp>
        <p:sp>
          <p:nvSpPr>
            <p:cNvPr id="36" name="TextBox 35">
              <a:extLst>
                <a:ext uri="{FF2B5EF4-FFF2-40B4-BE49-F238E27FC236}">
                  <a16:creationId xmlns:a16="http://schemas.microsoft.com/office/drawing/2014/main" id="{25F193CC-B4CE-05C4-DB88-9B5F9EAB753B}"/>
                </a:ext>
              </a:extLst>
            </p:cNvPr>
            <p:cNvSpPr txBox="1"/>
            <p:nvPr/>
          </p:nvSpPr>
          <p:spPr>
            <a:xfrm>
              <a:off x="7236452" y="3845352"/>
              <a:ext cx="3295385" cy="276999"/>
            </a:xfrm>
            <a:prstGeom prst="rect">
              <a:avLst/>
            </a:prstGeom>
            <a:noFill/>
          </p:spPr>
          <p:txBody>
            <a:bodyPr wrap="square" rtlCol="0">
              <a:spAutoFit/>
            </a:bodyPr>
            <a:lstStyle/>
            <a:p>
              <a:pPr algn="ctr"/>
              <a:r>
                <a:rPr lang="en-US" sz="1200" b="1" dirty="0">
                  <a:latin typeface="Figtree" pitchFamily="2" charset="0"/>
                </a:rPr>
                <a:t>Understanding Value Drivers</a:t>
              </a:r>
            </a:p>
          </p:txBody>
        </p:sp>
        <p:sp>
          <p:nvSpPr>
            <p:cNvPr id="37" name="Rounded Rectangular Callout 36">
              <a:extLst>
                <a:ext uri="{FF2B5EF4-FFF2-40B4-BE49-F238E27FC236}">
                  <a16:creationId xmlns:a16="http://schemas.microsoft.com/office/drawing/2014/main" id="{9D8C87EB-CD0B-DD07-4C5B-F337A0CD865D}"/>
                </a:ext>
              </a:extLst>
            </p:cNvPr>
            <p:cNvSpPr/>
            <p:nvPr/>
          </p:nvSpPr>
          <p:spPr>
            <a:xfrm>
              <a:off x="6891743" y="5488561"/>
              <a:ext cx="3984804" cy="835570"/>
            </a:xfrm>
            <a:prstGeom prst="wedgeRoundRectCallout">
              <a:avLst>
                <a:gd name="adj1" fmla="val -35881"/>
                <a:gd name="adj2" fmla="val 63587"/>
                <a:gd name="adj3" fmla="val 16667"/>
              </a:avLst>
            </a:prstGeom>
            <a:noFill/>
            <a:ln>
              <a:solidFill>
                <a:schemeClr val="accent5">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lIns="0" tIns="45720" rIns="0" bIns="45720" rtlCol="0" anchor="ctr"/>
            <a:lstStyle/>
            <a:p>
              <a:pPr algn="ctr"/>
              <a:r>
                <a:rPr lang="en-GB" sz="900" i="1" dirty="0">
                  <a:solidFill>
                    <a:srgbClr val="323552"/>
                  </a:solidFill>
                  <a:latin typeface="Figtree"/>
                </a:rPr>
                <a:t>“The product feels premium, and it's backed by science and dermatologically tested. After using it, my hair felt cleaner and a bit stronger. It's gentle on the scalp, and I love that it uses natural ingredients.”</a:t>
              </a:r>
              <a:endParaRPr lang="en-US" sz="900" i="1" dirty="0">
                <a:solidFill>
                  <a:srgbClr val="323552"/>
                </a:solidFill>
                <a:latin typeface="Figtree" pitchFamily="2" charset="0"/>
              </a:endParaRPr>
            </a:p>
          </p:txBody>
        </p:sp>
      </p:grpSp>
    </p:spTree>
    <p:extLst>
      <p:ext uri="{BB962C8B-B14F-4D97-AF65-F5344CB8AC3E}">
        <p14:creationId xmlns:p14="http://schemas.microsoft.com/office/powerpoint/2010/main" val="31450057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6D018C-8B50-A117-3EC2-A522FA4B0B88}"/>
            </a:ext>
          </a:extLst>
        </p:cNvPr>
        <p:cNvGrpSpPr/>
        <p:nvPr/>
      </p:nvGrpSpPr>
      <p:grpSpPr>
        <a:xfrm>
          <a:off x="0" y="0"/>
          <a:ext cx="0" cy="0"/>
          <a:chOff x="0" y="0"/>
          <a:chExt cx="0" cy="0"/>
        </a:xfrm>
      </p:grpSpPr>
      <p:sp>
        <p:nvSpPr>
          <p:cNvPr id="3" name="Content Placeholder 1">
            <a:extLst>
              <a:ext uri="{FF2B5EF4-FFF2-40B4-BE49-F238E27FC236}">
                <a16:creationId xmlns:a16="http://schemas.microsoft.com/office/drawing/2014/main" id="{26148FA5-3C9F-991A-C322-BA1F64AC1097}"/>
              </a:ext>
            </a:extLst>
          </p:cNvPr>
          <p:cNvSpPr txBox="1">
            <a:spLocks/>
          </p:cNvSpPr>
          <p:nvPr/>
        </p:nvSpPr>
        <p:spPr>
          <a:xfrm>
            <a:off x="7608888" y="1706221"/>
            <a:ext cx="4247111" cy="4626543"/>
          </a:xfrm>
          <a:prstGeom prst="roundRect">
            <a:avLst>
              <a:gd name="adj" fmla="val 2360"/>
            </a:avLst>
          </a:prstGeom>
          <a:solidFill>
            <a:schemeClr val="bg1">
              <a:alpha val="15000"/>
            </a:schemeClr>
          </a:solidFill>
          <a:ln>
            <a:solidFill>
              <a:schemeClr val="bg1"/>
            </a:solidFill>
          </a:ln>
          <a:effectLst>
            <a:outerShdw blurRad="161358" dist="38100" dir="8100000" algn="tr" rotWithShape="0">
              <a:prstClr val="black">
                <a:alpha val="40000"/>
              </a:prstClr>
            </a:outerShdw>
          </a:effectLst>
        </p:spPr>
        <p:txBody>
          <a:bodyPr vert="horz" lIns="108000" tIns="108000" rIns="108000" bIns="10800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Figtree"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Figtree"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Figtree"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Figtree"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36525" indent="-136525">
              <a:spcBef>
                <a:spcPct val="0"/>
              </a:spcBef>
              <a:spcAft>
                <a:spcPts val="800"/>
              </a:spcAft>
            </a:pPr>
            <a:endParaRPr lang="en-US" sz="1400">
              <a:solidFill>
                <a:srgbClr val="FFFFFF"/>
              </a:solidFill>
              <a:ea typeface="+mj-ea"/>
              <a:cs typeface="+mj-cs"/>
            </a:endParaRPr>
          </a:p>
        </p:txBody>
      </p:sp>
      <p:sp>
        <p:nvSpPr>
          <p:cNvPr id="22" name="Rectangle 21">
            <a:extLst>
              <a:ext uri="{FF2B5EF4-FFF2-40B4-BE49-F238E27FC236}">
                <a16:creationId xmlns:a16="http://schemas.microsoft.com/office/drawing/2014/main" id="{6B0F7E00-D2EF-F55F-5083-0E3918BF8252}"/>
              </a:ext>
            </a:extLst>
          </p:cNvPr>
          <p:cNvSpPr/>
          <p:nvPr/>
        </p:nvSpPr>
        <p:spPr>
          <a:xfrm>
            <a:off x="7751763" y="1864426"/>
            <a:ext cx="3977912" cy="4338000"/>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4DEB8BD9-2288-38F9-5C6E-99D1DA7596AF}"/>
              </a:ext>
            </a:extLst>
          </p:cNvPr>
          <p:cNvSpPr>
            <a:spLocks noGrp="1"/>
          </p:cNvSpPr>
          <p:nvPr>
            <p:ph type="title"/>
          </p:nvPr>
        </p:nvSpPr>
        <p:spPr/>
        <p:txBody>
          <a:bodyPr anchor="t">
            <a:normAutofit fontScale="90000"/>
          </a:bodyPr>
          <a:lstStyle/>
          <a:p>
            <a:r>
              <a:rPr lang="en-US" dirty="0">
                <a:solidFill>
                  <a:schemeClr val="bg2"/>
                </a:solidFill>
                <a:latin typeface="Figtree ExtraBold"/>
              </a:rPr>
              <a:t>Launch new top performing product – 4.7★ vs. 4.4 avg</a:t>
            </a:r>
            <a:br>
              <a:rPr lang="en-US" dirty="0">
                <a:latin typeface="Figtree ExtraBold" pitchFamily="2" charset="0"/>
              </a:rPr>
            </a:br>
            <a:r>
              <a:rPr lang="en-US">
                <a:solidFill>
                  <a:schemeClr val="bg2"/>
                </a:solidFill>
                <a:latin typeface="Figtree ExtraBold"/>
              </a:rPr>
              <a:t>with no 1★ or 2★ reviews</a:t>
            </a:r>
            <a:endParaRPr lang="en-US" dirty="0">
              <a:solidFill>
                <a:schemeClr val="bg2"/>
              </a:solidFill>
              <a:latin typeface="Figtree ExtraBold" pitchFamily="2" charset="0"/>
            </a:endParaRPr>
          </a:p>
        </p:txBody>
      </p:sp>
      <p:sp>
        <p:nvSpPr>
          <p:cNvPr id="4" name="Content Placeholder 1">
            <a:extLst>
              <a:ext uri="{FF2B5EF4-FFF2-40B4-BE49-F238E27FC236}">
                <a16:creationId xmlns:a16="http://schemas.microsoft.com/office/drawing/2014/main" id="{CED951D4-6D7F-95F5-DFD4-FBEAB618CADD}"/>
              </a:ext>
            </a:extLst>
          </p:cNvPr>
          <p:cNvSpPr txBox="1">
            <a:spLocks/>
          </p:cNvSpPr>
          <p:nvPr/>
        </p:nvSpPr>
        <p:spPr>
          <a:xfrm>
            <a:off x="515938" y="525236"/>
            <a:ext cx="7833735" cy="600093"/>
          </a:xfrm>
          <a:prstGeom prst="rect">
            <a:avLst/>
          </a:prstGeom>
        </p:spPr>
        <p:txBody>
          <a:bodyPr vert="horz" lIns="36000" tIns="36000" rIns="36000" bIns="3600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Figtree"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Figtree"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Figtree"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Figtree"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endParaRPr lang="en-US" sz="2400" b="1">
              <a:solidFill>
                <a:srgbClr val="FFFFFF"/>
              </a:solidFill>
              <a:latin typeface="Figtree ExtraBold" pitchFamily="2" charset="0"/>
            </a:endParaRPr>
          </a:p>
        </p:txBody>
      </p:sp>
      <p:sp>
        <p:nvSpPr>
          <p:cNvPr id="6" name="Rounded Rectangle 5">
            <a:extLst>
              <a:ext uri="{FF2B5EF4-FFF2-40B4-BE49-F238E27FC236}">
                <a16:creationId xmlns:a16="http://schemas.microsoft.com/office/drawing/2014/main" id="{0A8FDF15-BAC6-1626-C95B-C666C037E8BE}"/>
              </a:ext>
            </a:extLst>
          </p:cNvPr>
          <p:cNvSpPr/>
          <p:nvPr/>
        </p:nvSpPr>
        <p:spPr>
          <a:xfrm>
            <a:off x="515937" y="2080233"/>
            <a:ext cx="6963304" cy="720000"/>
          </a:xfrm>
          <a:prstGeom prst="roundRect">
            <a:avLst>
              <a:gd name="adj" fmla="val 12294"/>
            </a:avLst>
          </a:prstGeom>
          <a:solidFill>
            <a:srgbClr val="0B0E09">
              <a:alpha val="50000"/>
            </a:srgbClr>
          </a:solidFill>
          <a:ln w="952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wrap="square" lIns="144000" tIns="108000" rIns="144000" bIns="108000" rtlCol="0" anchor="ctr" anchorCtr="0"/>
          <a:lstStyle/>
          <a:p>
            <a:r>
              <a:rPr lang="en-US" sz="1400" b="1" dirty="0">
                <a:solidFill>
                  <a:srgbClr val="FFFFFF"/>
                </a:solidFill>
                <a:latin typeface="Figtree SemiBold"/>
                <a:ea typeface="Calibri"/>
                <a:cs typeface="Calibri"/>
              </a:rPr>
              <a:t>Launched a product tackling the unmet need of the first heat protectant that </a:t>
            </a:r>
            <a:r>
              <a:rPr lang="en-US" sz="1400" b="1">
                <a:solidFill>
                  <a:srgbClr val="FFFFFF"/>
                </a:solidFill>
                <a:latin typeface="Figtree SemiBold"/>
                <a:ea typeface="Calibri"/>
                <a:cs typeface="Calibri"/>
              </a:rPr>
              <a:t>could be applied to dry hair.</a:t>
            </a:r>
            <a:endParaRPr lang="en-US" sz="1400" b="1" dirty="0">
              <a:solidFill>
                <a:srgbClr val="FFFFFF"/>
              </a:solidFill>
              <a:latin typeface="Figtree SemiBold" pitchFamily="2" charset="0"/>
              <a:ea typeface="Calibri" pitchFamily="34" charset="-122"/>
              <a:cs typeface="Calibri" pitchFamily="34" charset="-120"/>
            </a:endParaRPr>
          </a:p>
        </p:txBody>
      </p:sp>
      <p:sp>
        <p:nvSpPr>
          <p:cNvPr id="23" name="Text Placeholder 22">
            <a:extLst>
              <a:ext uri="{FF2B5EF4-FFF2-40B4-BE49-F238E27FC236}">
                <a16:creationId xmlns:a16="http://schemas.microsoft.com/office/drawing/2014/main" id="{6712CA0C-02DE-5B4F-5980-4D080B22E660}"/>
              </a:ext>
            </a:extLst>
          </p:cNvPr>
          <p:cNvSpPr>
            <a:spLocks noGrp="1"/>
          </p:cNvSpPr>
          <p:nvPr>
            <p:ph type="body" sz="quarter" idx="10"/>
          </p:nvPr>
        </p:nvSpPr>
        <p:spPr/>
        <p:txBody>
          <a:bodyPr/>
          <a:lstStyle/>
          <a:p>
            <a:endParaRPr lang="en-US"/>
          </a:p>
        </p:txBody>
      </p:sp>
      <p:sp>
        <p:nvSpPr>
          <p:cNvPr id="9" name="Rounded Rectangle 8">
            <a:extLst>
              <a:ext uri="{FF2B5EF4-FFF2-40B4-BE49-F238E27FC236}">
                <a16:creationId xmlns:a16="http://schemas.microsoft.com/office/drawing/2014/main" id="{7E8347D0-9628-EF13-23DF-5080D7901DC2}"/>
              </a:ext>
            </a:extLst>
          </p:cNvPr>
          <p:cNvSpPr/>
          <p:nvPr/>
        </p:nvSpPr>
        <p:spPr>
          <a:xfrm>
            <a:off x="515937" y="2891334"/>
            <a:ext cx="6963383" cy="908769"/>
          </a:xfrm>
          <a:prstGeom prst="roundRect">
            <a:avLst>
              <a:gd name="adj" fmla="val 5760"/>
            </a:avLst>
          </a:prstGeom>
          <a:solidFill>
            <a:srgbClr val="0B0E09">
              <a:alpha val="50000"/>
            </a:srgbClr>
          </a:solidFill>
          <a:ln w="952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wrap="square" lIns="144000" tIns="108000" rIns="144000" bIns="108000" rtlCol="0" anchor="ctr" anchorCtr="0"/>
          <a:lstStyle/>
          <a:p>
            <a:r>
              <a:rPr lang="en-US" sz="1400" b="1" dirty="0">
                <a:solidFill>
                  <a:srgbClr val="FFFFFF"/>
                </a:solidFill>
                <a:latin typeface="Figtree SemiBold" pitchFamily="2" charset="0"/>
                <a:ea typeface="Calibri" pitchFamily="34" charset="-122"/>
                <a:cs typeface="Calibri" pitchFamily="34" charset="-120"/>
              </a:rPr>
              <a:t>The client knew immediately the product was a hit!  They received the most customer review feedback 30 days after launch of any of their new products.</a:t>
            </a:r>
          </a:p>
        </p:txBody>
      </p:sp>
      <p:sp>
        <p:nvSpPr>
          <p:cNvPr id="7" name="Rounded Rectangle 6">
            <a:extLst>
              <a:ext uri="{FF2B5EF4-FFF2-40B4-BE49-F238E27FC236}">
                <a16:creationId xmlns:a16="http://schemas.microsoft.com/office/drawing/2014/main" id="{A11EBB3D-E565-6558-AE6A-DD6E5FB5D93A}"/>
              </a:ext>
            </a:extLst>
          </p:cNvPr>
          <p:cNvSpPr/>
          <p:nvPr/>
        </p:nvSpPr>
        <p:spPr>
          <a:xfrm>
            <a:off x="515937" y="3891204"/>
            <a:ext cx="6963383" cy="720000"/>
          </a:xfrm>
          <a:prstGeom prst="roundRect">
            <a:avLst>
              <a:gd name="adj" fmla="val 15949"/>
            </a:avLst>
          </a:prstGeom>
          <a:solidFill>
            <a:srgbClr val="0B0E09">
              <a:alpha val="50000"/>
            </a:srgbClr>
          </a:solidFill>
          <a:ln w="952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wrap="square" lIns="144000" tIns="108000" rIns="144000" bIns="108000" rtlCol="0" anchor="ctr" anchorCtr="0"/>
          <a:lstStyle/>
          <a:p>
            <a:r>
              <a:rPr lang="en-US" sz="1400" b="1" dirty="0">
                <a:solidFill>
                  <a:srgbClr val="FFFFFF"/>
                </a:solidFill>
                <a:latin typeface="Figtree SemiBold" pitchFamily="2" charset="0"/>
                <a:ea typeface="Calibri" pitchFamily="34" charset="-122"/>
                <a:cs typeface="Calibri" pitchFamily="34" charset="-120"/>
              </a:rPr>
              <a:t>The product had no 1★ or 2★ reviews – extraordinarily positive feedback!  </a:t>
            </a:r>
          </a:p>
        </p:txBody>
      </p:sp>
      <p:sp>
        <p:nvSpPr>
          <p:cNvPr id="49" name="TextBox 48">
            <a:extLst>
              <a:ext uri="{FF2B5EF4-FFF2-40B4-BE49-F238E27FC236}">
                <a16:creationId xmlns:a16="http://schemas.microsoft.com/office/drawing/2014/main" id="{739C35AF-2D02-3EF7-01C3-D37FADC955A9}"/>
              </a:ext>
            </a:extLst>
          </p:cNvPr>
          <p:cNvSpPr txBox="1"/>
          <p:nvPr/>
        </p:nvSpPr>
        <p:spPr>
          <a:xfrm>
            <a:off x="462325" y="1686653"/>
            <a:ext cx="6103916" cy="307777"/>
          </a:xfrm>
          <a:prstGeom prst="rect">
            <a:avLst/>
          </a:prstGeom>
          <a:noFill/>
        </p:spPr>
        <p:txBody>
          <a:bodyPr wrap="square" lIns="91440" tIns="45720" rIns="91440" bIns="45720" anchor="t">
            <a:spAutoFit/>
          </a:bodyPr>
          <a:lstStyle/>
          <a:p>
            <a:r>
              <a:rPr lang="en-AU" sz="1400" b="1">
                <a:solidFill>
                  <a:srgbClr val="FFFFFF"/>
                </a:solidFill>
                <a:latin typeface="Figtree Medium"/>
              </a:rPr>
              <a:t>From Insight to Action:</a:t>
            </a:r>
            <a:endParaRPr lang="en-AU" sz="1400" b="1" dirty="0">
              <a:solidFill>
                <a:srgbClr val="FFFFFF"/>
              </a:solidFill>
              <a:latin typeface="Figtree Medium" pitchFamily="2" charset="0"/>
            </a:endParaRPr>
          </a:p>
        </p:txBody>
      </p:sp>
      <p:sp>
        <p:nvSpPr>
          <p:cNvPr id="11" name="Rounded Rectangle 10">
            <a:extLst>
              <a:ext uri="{FF2B5EF4-FFF2-40B4-BE49-F238E27FC236}">
                <a16:creationId xmlns:a16="http://schemas.microsoft.com/office/drawing/2014/main" id="{B8CA33BD-F5E1-F31C-3F9B-CD729141F626}"/>
              </a:ext>
            </a:extLst>
          </p:cNvPr>
          <p:cNvSpPr/>
          <p:nvPr/>
        </p:nvSpPr>
        <p:spPr>
          <a:xfrm>
            <a:off x="515937" y="4702306"/>
            <a:ext cx="6963383" cy="720000"/>
          </a:xfrm>
          <a:prstGeom prst="roundRect">
            <a:avLst>
              <a:gd name="adj" fmla="val 5510"/>
            </a:avLst>
          </a:prstGeom>
          <a:solidFill>
            <a:srgbClr val="0B0E09">
              <a:alpha val="50000"/>
            </a:srgbClr>
          </a:solidFill>
          <a:ln w="952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wrap="square" lIns="144000" tIns="108000" rIns="144000" bIns="108000" rtlCol="0" anchor="ctr" anchorCtr="0"/>
          <a:lstStyle/>
          <a:p>
            <a:r>
              <a:rPr lang="en-US" sz="1400" b="1" dirty="0">
                <a:solidFill>
                  <a:srgbClr val="FFFFFF"/>
                </a:solidFill>
                <a:latin typeface="Figtree SemiBold"/>
                <a:ea typeface="Calibri"/>
                <a:cs typeface="Calibri"/>
              </a:rPr>
              <a:t>Marked as a “best-seller” on Amazon, further propelling sales by juicing Amazon’s </a:t>
            </a:r>
            <a:r>
              <a:rPr lang="en-US" sz="1400" b="1">
                <a:solidFill>
                  <a:srgbClr val="FFFFFF"/>
                </a:solidFill>
                <a:latin typeface="Figtree SemiBold"/>
                <a:ea typeface="Calibri"/>
                <a:cs typeface="Calibri"/>
              </a:rPr>
              <a:t>discovery algorithm.</a:t>
            </a:r>
            <a:endParaRPr lang="en-US" sz="1400" b="1" dirty="0">
              <a:solidFill>
                <a:srgbClr val="FFFFFF"/>
              </a:solidFill>
              <a:latin typeface="Figtree SemiBold" pitchFamily="2" charset="0"/>
              <a:ea typeface="Calibri" pitchFamily="34" charset="-122"/>
              <a:cs typeface="Calibri" pitchFamily="34" charset="-120"/>
            </a:endParaRPr>
          </a:p>
        </p:txBody>
      </p:sp>
      <p:grpSp>
        <p:nvGrpSpPr>
          <p:cNvPr id="10" name="Group 9">
            <a:extLst>
              <a:ext uri="{FF2B5EF4-FFF2-40B4-BE49-F238E27FC236}">
                <a16:creationId xmlns:a16="http://schemas.microsoft.com/office/drawing/2014/main" id="{F8B78869-1AD6-368D-600E-997F187BB1D3}"/>
              </a:ext>
            </a:extLst>
          </p:cNvPr>
          <p:cNvGrpSpPr/>
          <p:nvPr/>
        </p:nvGrpSpPr>
        <p:grpSpPr>
          <a:xfrm>
            <a:off x="7909724" y="1883994"/>
            <a:ext cx="3690383" cy="4232987"/>
            <a:chOff x="7644546" y="1388392"/>
            <a:chExt cx="4112465" cy="4717129"/>
          </a:xfrm>
        </p:grpSpPr>
        <p:pic>
          <p:nvPicPr>
            <p:cNvPr id="2" name="Picture 1">
              <a:extLst>
                <a:ext uri="{FF2B5EF4-FFF2-40B4-BE49-F238E27FC236}">
                  <a16:creationId xmlns:a16="http://schemas.microsoft.com/office/drawing/2014/main" id="{A65F2393-9C7B-CF18-D917-B2CD8CB7C36F}"/>
                </a:ext>
              </a:extLst>
            </p:cNvPr>
            <p:cNvPicPr>
              <a:picLocks noChangeAspect="1"/>
            </p:cNvPicPr>
            <p:nvPr/>
          </p:nvPicPr>
          <p:blipFill>
            <a:blip r:embed="rId4"/>
            <a:srcRect r="77171" b="2420"/>
            <a:stretch>
              <a:fillRect/>
            </a:stretch>
          </p:blipFill>
          <p:spPr>
            <a:xfrm>
              <a:off x="7644546" y="1388392"/>
              <a:ext cx="1774371" cy="4717129"/>
            </a:xfrm>
            <a:prstGeom prst="rect">
              <a:avLst/>
            </a:prstGeom>
          </p:spPr>
        </p:pic>
        <p:pic>
          <p:nvPicPr>
            <p:cNvPr id="8" name="Picture 7" descr="A screenshot of a phone&#10;&#10;AI-generated content may be incorrect.">
              <a:extLst>
                <a:ext uri="{FF2B5EF4-FFF2-40B4-BE49-F238E27FC236}">
                  <a16:creationId xmlns:a16="http://schemas.microsoft.com/office/drawing/2014/main" id="{33F0CBE7-B5A1-6427-4C18-BF4CBB851A17}"/>
                </a:ext>
              </a:extLst>
            </p:cNvPr>
            <p:cNvPicPr>
              <a:picLocks noChangeAspect="1"/>
            </p:cNvPicPr>
            <p:nvPr/>
          </p:nvPicPr>
          <p:blipFill>
            <a:blip r:embed="rId5"/>
            <a:srcRect r="4469"/>
            <a:stretch/>
          </p:blipFill>
          <p:spPr>
            <a:xfrm>
              <a:off x="9519211" y="1461802"/>
              <a:ext cx="2237800" cy="4643719"/>
            </a:xfrm>
            <a:prstGeom prst="roundRect">
              <a:avLst>
                <a:gd name="adj" fmla="val 344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grpSp>
      <p:sp>
        <p:nvSpPr>
          <p:cNvPr id="12" name="Rectangle 11">
            <a:extLst>
              <a:ext uri="{FF2B5EF4-FFF2-40B4-BE49-F238E27FC236}">
                <a16:creationId xmlns:a16="http://schemas.microsoft.com/office/drawing/2014/main" id="{85C68B1B-0F96-7FE6-F3FC-CC8296E52B80}"/>
              </a:ext>
            </a:extLst>
          </p:cNvPr>
          <p:cNvSpPr/>
          <p:nvPr/>
        </p:nvSpPr>
        <p:spPr>
          <a:xfrm>
            <a:off x="7995424" y="2628236"/>
            <a:ext cx="1466990" cy="343993"/>
          </a:xfrm>
          <a:prstGeom prst="rect">
            <a:avLst/>
          </a:prstGeom>
          <a:noFill/>
          <a:ln w="38100">
            <a:solidFill>
              <a:srgbClr val="F851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762E19C-C3C4-326C-DB6A-0191932A54DD}"/>
              </a:ext>
            </a:extLst>
          </p:cNvPr>
          <p:cNvSpPr/>
          <p:nvPr/>
        </p:nvSpPr>
        <p:spPr>
          <a:xfrm>
            <a:off x="8837540" y="5740454"/>
            <a:ext cx="535060" cy="343994"/>
          </a:xfrm>
          <a:prstGeom prst="rect">
            <a:avLst/>
          </a:prstGeom>
          <a:noFill/>
          <a:ln w="38100">
            <a:solidFill>
              <a:srgbClr val="F8517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72179414"/>
      </p:ext>
    </p:extLst>
  </p:cSld>
  <p:clrMapOvr>
    <a:masterClrMapping/>
  </p:clrMapOvr>
  <p:extLst>
    <p:ext uri="{6950BFC3-D8DA-4A85-94F7-54DA5524770B}">
      <p188:commentRel xmlns:p188="http://schemas.microsoft.com/office/powerpoint/2018/8/main" r:id="rId3"/>
    </p:ext>
  </p:extLs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6D018C-8B50-A117-3EC2-A522FA4B0B88}"/>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4DEB8BD9-2288-38F9-5C6E-99D1DA7596AF}"/>
              </a:ext>
            </a:extLst>
          </p:cNvPr>
          <p:cNvSpPr>
            <a:spLocks noGrp="1"/>
          </p:cNvSpPr>
          <p:nvPr>
            <p:ph type="title"/>
          </p:nvPr>
        </p:nvSpPr>
        <p:spPr/>
        <p:txBody>
          <a:bodyPr anchor="b">
            <a:normAutofit/>
          </a:bodyPr>
          <a:lstStyle/>
          <a:p>
            <a:r>
              <a:rPr lang="en-US" dirty="0">
                <a:solidFill>
                  <a:schemeClr val="bg2"/>
                </a:solidFill>
                <a:latin typeface="Figtree ExtraBold" pitchFamily="2" charset="0"/>
              </a:rPr>
              <a:t>Got questions? </a:t>
            </a:r>
            <a:r>
              <a:rPr lang="en-US" dirty="0" err="1">
                <a:solidFill>
                  <a:schemeClr val="bg2"/>
                </a:solidFill>
                <a:latin typeface="Figtree ExtraBold" pitchFamily="2" charset="0"/>
              </a:rPr>
              <a:t>i-Genie.ai</a:t>
            </a:r>
            <a:r>
              <a:rPr lang="en-US" dirty="0">
                <a:solidFill>
                  <a:schemeClr val="bg2"/>
                </a:solidFill>
                <a:latin typeface="Figtree ExtraBold" pitchFamily="2" charset="0"/>
              </a:rPr>
              <a:t> has answers</a:t>
            </a:r>
          </a:p>
        </p:txBody>
      </p:sp>
      <p:sp>
        <p:nvSpPr>
          <p:cNvPr id="8" name="Text Placeholder 7">
            <a:extLst>
              <a:ext uri="{FF2B5EF4-FFF2-40B4-BE49-F238E27FC236}">
                <a16:creationId xmlns:a16="http://schemas.microsoft.com/office/drawing/2014/main" id="{A97A3EF9-56AA-C004-712C-35BEF368B781}"/>
              </a:ext>
            </a:extLst>
          </p:cNvPr>
          <p:cNvSpPr>
            <a:spLocks noGrp="1"/>
          </p:cNvSpPr>
          <p:nvPr>
            <p:ph type="body" sz="quarter" idx="10"/>
          </p:nvPr>
        </p:nvSpPr>
        <p:spPr/>
        <p:txBody>
          <a:bodyPr/>
          <a:lstStyle/>
          <a:p>
            <a:r>
              <a:rPr lang="en-AU" dirty="0">
                <a:latin typeface="Figtree"/>
              </a:rPr>
              <a:t>Designed for both structured queries and ad hoc querying</a:t>
            </a:r>
          </a:p>
          <a:p>
            <a:endParaRPr lang="en-AU" dirty="0">
              <a:latin typeface="Figtree"/>
            </a:endParaRPr>
          </a:p>
        </p:txBody>
      </p:sp>
      <p:sp>
        <p:nvSpPr>
          <p:cNvPr id="12" name="TextBox 11">
            <a:extLst>
              <a:ext uri="{FF2B5EF4-FFF2-40B4-BE49-F238E27FC236}">
                <a16:creationId xmlns:a16="http://schemas.microsoft.com/office/drawing/2014/main" id="{400D58EE-C6D1-9ED1-D7C4-6046D5AF9FCA}"/>
              </a:ext>
            </a:extLst>
          </p:cNvPr>
          <p:cNvSpPr txBox="1"/>
          <p:nvPr/>
        </p:nvSpPr>
        <p:spPr>
          <a:xfrm>
            <a:off x="13407390" y="91440"/>
            <a:ext cx="184731" cy="369332"/>
          </a:xfrm>
          <a:prstGeom prst="rect">
            <a:avLst/>
          </a:prstGeom>
          <a:blipFill>
            <a:blip r:embed="rId3"/>
            <a:stretch>
              <a:fillRect/>
            </a:stretch>
          </a:blipFill>
        </p:spPr>
        <p:txBody>
          <a:bodyPr wrap="none" rtlCol="0">
            <a:spAutoFit/>
          </a:bodyPr>
          <a:lstStyle/>
          <a:p>
            <a:endParaRPr lang="en-US" dirty="0"/>
          </a:p>
        </p:txBody>
      </p:sp>
      <p:pic>
        <p:nvPicPr>
          <p:cNvPr id="2" name="Picture 1">
            <a:extLst>
              <a:ext uri="{FF2B5EF4-FFF2-40B4-BE49-F238E27FC236}">
                <a16:creationId xmlns:a16="http://schemas.microsoft.com/office/drawing/2014/main" id="{6EDDB281-6531-D7B3-ED48-E5A6B79C8536}"/>
              </a:ext>
            </a:extLst>
          </p:cNvPr>
          <p:cNvPicPr>
            <a:picLocks noChangeAspect="1"/>
          </p:cNvPicPr>
          <p:nvPr/>
        </p:nvPicPr>
        <p:blipFill>
          <a:blip r:embed="rId4"/>
          <a:srcRect t="23414" b="23414"/>
          <a:stretch/>
        </p:blipFill>
        <p:spPr>
          <a:xfrm>
            <a:off x="-1" y="284131"/>
            <a:ext cx="12192001" cy="2610710"/>
          </a:xfrm>
          <a:prstGeom prst="rect">
            <a:avLst/>
          </a:prstGeom>
        </p:spPr>
      </p:pic>
      <p:sp>
        <p:nvSpPr>
          <p:cNvPr id="3" name="AutoShape 6">
            <a:extLst>
              <a:ext uri="{FF2B5EF4-FFF2-40B4-BE49-F238E27FC236}">
                <a16:creationId xmlns:a16="http://schemas.microsoft.com/office/drawing/2014/main" id="{AF913211-4257-E9D6-4E36-E4350201E8BF}"/>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Rectangle: Rounded Corners 11">
            <a:extLst>
              <a:ext uri="{FF2B5EF4-FFF2-40B4-BE49-F238E27FC236}">
                <a16:creationId xmlns:a16="http://schemas.microsoft.com/office/drawing/2014/main" id="{6FFE4429-6EF1-DFFC-0C04-861BBB5FFEBC}"/>
              </a:ext>
            </a:extLst>
          </p:cNvPr>
          <p:cNvSpPr/>
          <p:nvPr/>
        </p:nvSpPr>
        <p:spPr>
          <a:xfrm>
            <a:off x="176781" y="842840"/>
            <a:ext cx="3835335" cy="3273338"/>
          </a:xfrm>
          <a:prstGeom prst="roundRect">
            <a:avLst>
              <a:gd name="adj" fmla="val 2362"/>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Rounded Corners 14">
            <a:extLst>
              <a:ext uri="{FF2B5EF4-FFF2-40B4-BE49-F238E27FC236}">
                <a16:creationId xmlns:a16="http://schemas.microsoft.com/office/drawing/2014/main" id="{AF4DBF6A-0543-FEF4-6D73-CA88D7AA6E67}"/>
              </a:ext>
            </a:extLst>
          </p:cNvPr>
          <p:cNvSpPr/>
          <p:nvPr/>
        </p:nvSpPr>
        <p:spPr>
          <a:xfrm>
            <a:off x="4142625" y="4211906"/>
            <a:ext cx="3878031" cy="2610710"/>
          </a:xfrm>
          <a:prstGeom prst="roundRect">
            <a:avLst>
              <a:gd name="adj" fmla="val 2504"/>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Rounded Corners 11">
            <a:extLst>
              <a:ext uri="{FF2B5EF4-FFF2-40B4-BE49-F238E27FC236}">
                <a16:creationId xmlns:a16="http://schemas.microsoft.com/office/drawing/2014/main" id="{7D18ED3D-6AC1-D975-0E38-3EA86F1105B7}"/>
              </a:ext>
            </a:extLst>
          </p:cNvPr>
          <p:cNvSpPr/>
          <p:nvPr/>
        </p:nvSpPr>
        <p:spPr>
          <a:xfrm>
            <a:off x="8134610" y="839422"/>
            <a:ext cx="3902119" cy="3272015"/>
          </a:xfrm>
          <a:prstGeom prst="roundRect">
            <a:avLst>
              <a:gd name="adj" fmla="val 2007"/>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a:extLst>
              <a:ext uri="{FF2B5EF4-FFF2-40B4-BE49-F238E27FC236}">
                <a16:creationId xmlns:a16="http://schemas.microsoft.com/office/drawing/2014/main" id="{9512DFDC-8BBA-0A2D-B27C-31EB95B6BB5E}"/>
              </a:ext>
            </a:extLst>
          </p:cNvPr>
          <p:cNvPicPr>
            <a:picLocks noChangeAspect="1"/>
          </p:cNvPicPr>
          <p:nvPr/>
        </p:nvPicPr>
        <p:blipFill>
          <a:blip r:embed="rId5"/>
          <a:srcRect l="-2027" r="-802"/>
          <a:stretch>
            <a:fillRect/>
          </a:stretch>
        </p:blipFill>
        <p:spPr>
          <a:xfrm>
            <a:off x="479379" y="1347121"/>
            <a:ext cx="4068418" cy="1192607"/>
          </a:xfrm>
          <a:prstGeom prst="rect">
            <a:avLst/>
          </a:prstGeom>
        </p:spPr>
      </p:pic>
      <p:grpSp>
        <p:nvGrpSpPr>
          <p:cNvPr id="32" name="Group 31">
            <a:extLst>
              <a:ext uri="{FF2B5EF4-FFF2-40B4-BE49-F238E27FC236}">
                <a16:creationId xmlns:a16="http://schemas.microsoft.com/office/drawing/2014/main" id="{4A109468-915F-23E8-7DAC-B1763C6B56FF}"/>
              </a:ext>
            </a:extLst>
          </p:cNvPr>
          <p:cNvGrpSpPr/>
          <p:nvPr/>
        </p:nvGrpSpPr>
        <p:grpSpPr>
          <a:xfrm>
            <a:off x="504093" y="3067952"/>
            <a:ext cx="11326119" cy="3385235"/>
            <a:chOff x="504093" y="3549348"/>
            <a:chExt cx="11127535" cy="3385235"/>
          </a:xfrm>
        </p:grpSpPr>
        <p:sp>
          <p:nvSpPr>
            <p:cNvPr id="23" name="Rounded Rectangle 22">
              <a:extLst>
                <a:ext uri="{FF2B5EF4-FFF2-40B4-BE49-F238E27FC236}">
                  <a16:creationId xmlns:a16="http://schemas.microsoft.com/office/drawing/2014/main" id="{7322E50D-1813-630C-50B2-A2E03623B874}"/>
                </a:ext>
              </a:extLst>
            </p:cNvPr>
            <p:cNvSpPr/>
            <p:nvPr/>
          </p:nvSpPr>
          <p:spPr>
            <a:xfrm>
              <a:off x="504093" y="3984290"/>
              <a:ext cx="3642959" cy="2950293"/>
            </a:xfrm>
            <a:prstGeom prst="roundRect">
              <a:avLst>
                <a:gd name="adj" fmla="val 5266"/>
              </a:avLst>
            </a:prstGeom>
            <a:solidFill>
              <a:schemeClr val="accent5">
                <a:alpha val="25000"/>
              </a:schemeClr>
            </a:solidFill>
            <a:ln w="9525">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wrap="square" lIns="108000" tIns="72000" rIns="108000" bIns="72000" rtlCol="0" anchor="t" anchorCtr="0"/>
            <a:lstStyle/>
            <a:p>
              <a:pPr marL="187325" indent="-187325">
                <a:buFont typeface="Arial" panose="020B0604020202020204" pitchFamily="34" charset="0"/>
                <a:buChar char="•"/>
              </a:pPr>
              <a:r>
                <a:rPr lang="en-US" sz="1400" b="1" dirty="0">
                  <a:solidFill>
                    <a:srgbClr val="FFFFFF"/>
                  </a:solidFill>
                  <a:latin typeface="Figtree SemiBold" pitchFamily="2" charset="0"/>
                  <a:ea typeface="Calibri" pitchFamily="34" charset="-122"/>
                  <a:cs typeface="Calibri" pitchFamily="34" charset="-120"/>
                </a:rPr>
                <a:t>Get advanced CX analyses in time to react to marketing or product launches​</a:t>
              </a:r>
            </a:p>
            <a:p>
              <a:pPr marL="187325" indent="-187325">
                <a:buFont typeface="Arial" panose="020B0604020202020204" pitchFamily="34" charset="0"/>
                <a:buChar char="•"/>
              </a:pPr>
              <a:endParaRPr lang="en-US" sz="1400" b="1" dirty="0">
                <a:solidFill>
                  <a:srgbClr val="FFFFFF"/>
                </a:solidFill>
                <a:latin typeface="Figtree SemiBold" pitchFamily="2" charset="0"/>
                <a:ea typeface="Calibri" pitchFamily="34" charset="-122"/>
                <a:cs typeface="Calibri" pitchFamily="34" charset="-120"/>
              </a:endParaRPr>
            </a:p>
            <a:p>
              <a:pPr marL="187325" indent="-187325">
                <a:buFont typeface="Arial" panose="020B0604020202020204" pitchFamily="34" charset="0"/>
                <a:buChar char="•"/>
              </a:pPr>
              <a:r>
                <a:rPr lang="en-US" sz="1400" b="1" dirty="0">
                  <a:solidFill>
                    <a:srgbClr val="FFFFFF"/>
                  </a:solidFill>
                  <a:latin typeface="Figtree SemiBold" pitchFamily="2" charset="0"/>
                  <a:ea typeface="Calibri" pitchFamily="34" charset="-122"/>
                  <a:cs typeface="Calibri" pitchFamily="34" charset="-120"/>
                </a:rPr>
                <a:t>Get insights earlier with larger review sample sizes​</a:t>
              </a:r>
            </a:p>
            <a:p>
              <a:pPr marL="187325" indent="-187325">
                <a:buFont typeface="Arial" panose="020B0604020202020204" pitchFamily="34" charset="0"/>
                <a:buChar char="•"/>
              </a:pPr>
              <a:endParaRPr lang="en-US" sz="1400" b="1" dirty="0">
                <a:solidFill>
                  <a:srgbClr val="FFFFFF"/>
                </a:solidFill>
                <a:latin typeface="Figtree SemiBold" pitchFamily="2" charset="0"/>
                <a:ea typeface="Calibri" pitchFamily="34" charset="-122"/>
                <a:cs typeface="Calibri" pitchFamily="34" charset="-120"/>
              </a:endParaRPr>
            </a:p>
            <a:p>
              <a:pPr marL="187325" indent="-187325">
                <a:buFont typeface="Arial" panose="020B0604020202020204" pitchFamily="34" charset="0"/>
                <a:buChar char="•"/>
              </a:pPr>
              <a:r>
                <a:rPr lang="en-US" sz="1400" b="1" dirty="0">
                  <a:solidFill>
                    <a:srgbClr val="FFFFFF"/>
                  </a:solidFill>
                  <a:latin typeface="Figtree SemiBold" pitchFamily="2" charset="0"/>
                  <a:ea typeface="Calibri" pitchFamily="34" charset="-122"/>
                  <a:cs typeface="Calibri" pitchFamily="34" charset="-120"/>
                </a:rPr>
                <a:t>Identify up-and-coming brands and products earlier with full market data​</a:t>
              </a:r>
            </a:p>
            <a:p>
              <a:pPr marL="187325" indent="-187325">
                <a:buFont typeface="Arial" panose="020B0604020202020204" pitchFamily="34" charset="0"/>
                <a:buChar char="•"/>
              </a:pPr>
              <a:endParaRPr lang="en-US" sz="1400" b="1" dirty="0">
                <a:solidFill>
                  <a:srgbClr val="FFFFFF"/>
                </a:solidFill>
                <a:latin typeface="Figtree SemiBold" pitchFamily="2" charset="0"/>
                <a:ea typeface="Calibri" pitchFamily="34" charset="-122"/>
                <a:cs typeface="Calibri" pitchFamily="34" charset="-120"/>
              </a:endParaRPr>
            </a:p>
          </p:txBody>
        </p:sp>
        <p:sp>
          <p:nvSpPr>
            <p:cNvPr id="25" name="Rounded Rectangle 24">
              <a:extLst>
                <a:ext uri="{FF2B5EF4-FFF2-40B4-BE49-F238E27FC236}">
                  <a16:creationId xmlns:a16="http://schemas.microsoft.com/office/drawing/2014/main" id="{6EA6CB03-42AD-22AC-50B7-62C2C78EE01B}"/>
                </a:ext>
              </a:extLst>
            </p:cNvPr>
            <p:cNvSpPr/>
            <p:nvPr/>
          </p:nvSpPr>
          <p:spPr>
            <a:xfrm>
              <a:off x="4241708" y="3984290"/>
              <a:ext cx="3642959" cy="2950293"/>
            </a:xfrm>
            <a:prstGeom prst="roundRect">
              <a:avLst>
                <a:gd name="adj" fmla="val 5266"/>
              </a:avLst>
            </a:prstGeom>
            <a:solidFill>
              <a:schemeClr val="accent1">
                <a:alpha val="25000"/>
              </a:schemeClr>
            </a:solidFill>
            <a:ln w="952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wrap="square" lIns="108000" tIns="72000" rIns="108000" bIns="72000" rtlCol="0" anchor="t" anchorCtr="0"/>
            <a:lstStyle/>
            <a:p>
              <a:pPr marL="187325" indent="-187325">
                <a:buFont typeface="Arial" panose="020B0604020202020204" pitchFamily="34" charset="0"/>
                <a:buChar char="•"/>
              </a:pPr>
              <a:r>
                <a:rPr lang="en-US" sz="1400" b="1" dirty="0">
                  <a:solidFill>
                    <a:srgbClr val="FFFFFF"/>
                  </a:solidFill>
                  <a:latin typeface="Figtree SemiBold" pitchFamily="2" charset="0"/>
                  <a:cs typeface="Calibri" pitchFamily="34" charset="-120"/>
                </a:rPr>
                <a:t>Less expensive than costly product feedback surveys​</a:t>
              </a:r>
            </a:p>
            <a:p>
              <a:pPr marL="187325" indent="-187325">
                <a:buFont typeface="Arial" panose="020B0604020202020204" pitchFamily="34" charset="0"/>
                <a:buChar char="•"/>
              </a:pPr>
              <a:endParaRPr lang="en-US" sz="1400" b="1" dirty="0">
                <a:solidFill>
                  <a:srgbClr val="FFFFFF"/>
                </a:solidFill>
                <a:latin typeface="Figtree SemiBold" pitchFamily="2" charset="0"/>
                <a:cs typeface="Calibri" pitchFamily="34" charset="-120"/>
              </a:endParaRPr>
            </a:p>
            <a:p>
              <a:pPr marL="187325" indent="-187325">
                <a:buFont typeface="Arial" panose="020B0604020202020204" pitchFamily="34" charset="0"/>
                <a:buChar char="•"/>
              </a:pPr>
              <a:r>
                <a:rPr lang="en-US" sz="1400" b="1" dirty="0">
                  <a:solidFill>
                    <a:srgbClr val="FFFFFF"/>
                  </a:solidFill>
                  <a:latin typeface="Figtree SemiBold" pitchFamily="2" charset="0"/>
                  <a:cs typeface="Calibri" pitchFamily="34" charset="-120"/>
                </a:rPr>
                <a:t>Less expensive than competitors with full market data across every SKU</a:t>
              </a:r>
            </a:p>
            <a:p>
              <a:pPr marL="187325" indent="-187325">
                <a:buFont typeface="Arial" panose="020B0604020202020204" pitchFamily="34" charset="0"/>
                <a:buChar char="•"/>
              </a:pPr>
              <a:endParaRPr lang="en-US" sz="1400" b="1" dirty="0">
                <a:solidFill>
                  <a:srgbClr val="FFFFFF"/>
                </a:solidFill>
                <a:latin typeface="Figtree SemiBold" pitchFamily="2" charset="0"/>
                <a:cs typeface="Calibri" pitchFamily="34" charset="-120"/>
              </a:endParaRPr>
            </a:p>
            <a:p>
              <a:pPr marL="187325" indent="-187325">
                <a:buFont typeface="Arial" panose="020B0604020202020204" pitchFamily="34" charset="0"/>
                <a:buChar char="•"/>
              </a:pPr>
              <a:r>
                <a:rPr lang="en-US" sz="1400" b="1" dirty="0">
                  <a:solidFill>
                    <a:srgbClr val="FFFFFF"/>
                  </a:solidFill>
                  <a:latin typeface="Figtree SemiBold" pitchFamily="2" charset="0"/>
                  <a:cs typeface="Calibri" pitchFamily="34" charset="-120"/>
                </a:rPr>
                <a:t>Less manual data analyses with built-in NLP and Master Data Management</a:t>
              </a:r>
            </a:p>
          </p:txBody>
        </p:sp>
        <p:sp>
          <p:nvSpPr>
            <p:cNvPr id="27" name="Rounded Rectangle 26">
              <a:extLst>
                <a:ext uri="{FF2B5EF4-FFF2-40B4-BE49-F238E27FC236}">
                  <a16:creationId xmlns:a16="http://schemas.microsoft.com/office/drawing/2014/main" id="{8706557C-364A-F991-FB8E-77D5029E22E6}"/>
                </a:ext>
              </a:extLst>
            </p:cNvPr>
            <p:cNvSpPr/>
            <p:nvPr/>
          </p:nvSpPr>
          <p:spPr>
            <a:xfrm>
              <a:off x="7988669" y="3984290"/>
              <a:ext cx="3642959" cy="2950293"/>
            </a:xfrm>
            <a:prstGeom prst="roundRect">
              <a:avLst>
                <a:gd name="adj" fmla="val 5266"/>
              </a:avLst>
            </a:prstGeom>
            <a:solidFill>
              <a:schemeClr val="accent3">
                <a:alpha val="25000"/>
              </a:schemeClr>
            </a:solidFill>
            <a:ln w="952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wrap="square" lIns="108000" tIns="72000" rIns="108000" bIns="72000" rtlCol="0" anchor="t" anchorCtr="0"/>
            <a:lstStyle/>
            <a:p>
              <a:pPr marL="187325" indent="-187325">
                <a:buFont typeface="Arial" panose="020B0604020202020204" pitchFamily="34" charset="0"/>
                <a:buChar char="•"/>
              </a:pPr>
              <a:r>
                <a:rPr lang="en-US" sz="1400" b="1" dirty="0">
                  <a:solidFill>
                    <a:srgbClr val="FFFFFF"/>
                  </a:solidFill>
                  <a:latin typeface="Figtree SemiBold" pitchFamily="2" charset="0"/>
                  <a:cs typeface="Calibri" pitchFamily="34" charset="-120"/>
                </a:rPr>
                <a:t>Crawls 10,000s of product page URLs for comprehensive review feedback​</a:t>
              </a:r>
            </a:p>
            <a:p>
              <a:pPr marL="187325" indent="-187325">
                <a:buFont typeface="Arial" panose="020B0604020202020204" pitchFamily="34" charset="0"/>
                <a:buChar char="•"/>
              </a:pPr>
              <a:endParaRPr lang="en-US" sz="1400" b="1" dirty="0">
                <a:solidFill>
                  <a:srgbClr val="FFFFFF"/>
                </a:solidFill>
                <a:latin typeface="Figtree SemiBold" pitchFamily="2" charset="0"/>
                <a:cs typeface="Calibri" pitchFamily="34" charset="-120"/>
              </a:endParaRPr>
            </a:p>
            <a:p>
              <a:pPr marL="187325" indent="-187325">
                <a:buFont typeface="Arial" panose="020B0604020202020204" pitchFamily="34" charset="0"/>
                <a:buChar char="•"/>
              </a:pPr>
              <a:r>
                <a:rPr lang="en-US" sz="1400" b="1" dirty="0">
                  <a:solidFill>
                    <a:srgbClr val="FFFFFF"/>
                  </a:solidFill>
                  <a:latin typeface="Figtree SemiBold" pitchFamily="2" charset="0"/>
                  <a:cs typeface="Calibri" pitchFamily="34" charset="-120"/>
                </a:rPr>
                <a:t>Expansive  retailer coverage that you define​</a:t>
              </a:r>
            </a:p>
            <a:p>
              <a:pPr marL="187325" indent="-187325">
                <a:buFont typeface="Arial" panose="020B0604020202020204" pitchFamily="34" charset="0"/>
                <a:buChar char="•"/>
              </a:pPr>
              <a:endParaRPr lang="en-US" sz="1400" b="1" dirty="0">
                <a:solidFill>
                  <a:srgbClr val="FFFFFF"/>
                </a:solidFill>
                <a:latin typeface="Figtree SemiBold" pitchFamily="2" charset="0"/>
                <a:cs typeface="Calibri" pitchFamily="34" charset="-120"/>
              </a:endParaRPr>
            </a:p>
            <a:p>
              <a:pPr marL="187325" indent="-187325">
                <a:buFont typeface="Arial" panose="020B0604020202020204" pitchFamily="34" charset="0"/>
                <a:buChar char="•"/>
              </a:pPr>
              <a:r>
                <a:rPr lang="en-US" sz="1400" b="1" dirty="0">
                  <a:solidFill>
                    <a:srgbClr val="FFFFFF"/>
                  </a:solidFill>
                  <a:latin typeface="Figtree SemiBold" pitchFamily="2" charset="0"/>
                  <a:cs typeface="Calibri" pitchFamily="34" charset="-120"/>
                </a:rPr>
                <a:t>Tracks all competitors and all SKUs not a limited subset​</a:t>
              </a:r>
            </a:p>
            <a:p>
              <a:pPr marL="187325" indent="-187325">
                <a:buFont typeface="Arial" panose="020B0604020202020204" pitchFamily="34" charset="0"/>
                <a:buChar char="•"/>
              </a:pPr>
              <a:endParaRPr lang="en-US" sz="1400" b="1" dirty="0">
                <a:solidFill>
                  <a:srgbClr val="FFFFFF"/>
                </a:solidFill>
                <a:latin typeface="Figtree SemiBold" pitchFamily="2" charset="0"/>
                <a:cs typeface="Calibri" pitchFamily="34" charset="-120"/>
              </a:endParaRPr>
            </a:p>
            <a:p>
              <a:pPr marL="187325" indent="-187325">
                <a:buFont typeface="Arial" panose="020B0604020202020204" pitchFamily="34" charset="0"/>
                <a:buChar char="•"/>
              </a:pPr>
              <a:r>
                <a:rPr lang="en-US" sz="1400" b="1" dirty="0">
                  <a:solidFill>
                    <a:srgbClr val="FFFFFF"/>
                  </a:solidFill>
                  <a:latin typeface="Figtree SemiBold" pitchFamily="2" charset="0"/>
                  <a:cs typeface="Calibri" pitchFamily="34" charset="-120"/>
                </a:rPr>
                <a:t>Customized Master Data Management to segment the market the way you want</a:t>
              </a:r>
            </a:p>
          </p:txBody>
        </p:sp>
        <p:sp>
          <p:nvSpPr>
            <p:cNvPr id="29" name="Text 5">
              <a:extLst>
                <a:ext uri="{FF2B5EF4-FFF2-40B4-BE49-F238E27FC236}">
                  <a16:creationId xmlns:a16="http://schemas.microsoft.com/office/drawing/2014/main" id="{0B9C3C49-9324-394B-571E-2C620AF1EB59}"/>
                </a:ext>
              </a:extLst>
            </p:cNvPr>
            <p:cNvSpPr/>
            <p:nvPr/>
          </p:nvSpPr>
          <p:spPr>
            <a:xfrm>
              <a:off x="504093" y="3549348"/>
              <a:ext cx="3642956" cy="360702"/>
            </a:xfrm>
            <a:prstGeom prst="roundRect">
              <a:avLst/>
            </a:prstGeom>
            <a:solidFill>
              <a:schemeClr val="accent5">
                <a:alpha val="97000"/>
              </a:schemeClr>
            </a:solidFill>
            <a:ln>
              <a:solidFill>
                <a:schemeClr val="accent5"/>
              </a:solidFill>
            </a:ln>
          </p:spPr>
          <p:txBody>
            <a:bodyPr wrap="square" lIns="360000" tIns="0" rIns="0" bIns="0" rtlCol="0" anchor="ct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2000" i="0" u="none" strike="noStrike" kern="1200" cap="none" spc="0" normalizeH="0" baseline="0" noProof="0" dirty="0">
                  <a:ln>
                    <a:noFill/>
                  </a:ln>
                  <a:solidFill>
                    <a:srgbClr val="FFFFFF"/>
                  </a:solidFill>
                  <a:effectLst/>
                  <a:uLnTx/>
                  <a:uFillTx/>
                  <a:latin typeface="Figtree Black" pitchFamily="2" charset="0"/>
                  <a:ea typeface="Calibri" pitchFamily="34" charset="-122"/>
                  <a:cs typeface="Calibri" pitchFamily="34" charset="-120"/>
                </a:rPr>
                <a:t>Faster</a:t>
              </a:r>
            </a:p>
          </p:txBody>
        </p:sp>
        <p:sp>
          <p:nvSpPr>
            <p:cNvPr id="30" name="Text 5">
              <a:extLst>
                <a:ext uri="{FF2B5EF4-FFF2-40B4-BE49-F238E27FC236}">
                  <a16:creationId xmlns:a16="http://schemas.microsoft.com/office/drawing/2014/main" id="{65D482D9-74DC-84E0-1A98-B265F606D815}"/>
                </a:ext>
              </a:extLst>
            </p:cNvPr>
            <p:cNvSpPr/>
            <p:nvPr/>
          </p:nvSpPr>
          <p:spPr>
            <a:xfrm>
              <a:off x="4241708" y="3549348"/>
              <a:ext cx="3642956" cy="360702"/>
            </a:xfrm>
            <a:prstGeom prst="roundRect">
              <a:avLst/>
            </a:prstGeom>
            <a:solidFill>
              <a:schemeClr val="accent1">
                <a:alpha val="90980"/>
              </a:schemeClr>
            </a:solidFill>
            <a:ln>
              <a:solidFill>
                <a:schemeClr val="tx2"/>
              </a:solidFill>
            </a:ln>
          </p:spPr>
          <p:txBody>
            <a:bodyPr wrap="square" lIns="360000" tIns="0" rIns="0" bIns="0" rtlCol="0" anchor="ct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2000" i="0" u="none" strike="noStrike" kern="1200" cap="none" spc="0" normalizeH="0" baseline="0" noProof="0" dirty="0">
                  <a:ln>
                    <a:noFill/>
                  </a:ln>
                  <a:solidFill>
                    <a:srgbClr val="FFFFFF"/>
                  </a:solidFill>
                  <a:effectLst/>
                  <a:uLnTx/>
                  <a:uFillTx/>
                  <a:latin typeface="Figtree Black" pitchFamily="2" charset="0"/>
                  <a:ea typeface="Calibri" pitchFamily="34" charset="-122"/>
                  <a:cs typeface="Calibri" pitchFamily="34" charset="-120"/>
                </a:rPr>
                <a:t>Cheaper</a:t>
              </a:r>
            </a:p>
          </p:txBody>
        </p:sp>
        <p:sp>
          <p:nvSpPr>
            <p:cNvPr id="31" name="Text 5">
              <a:extLst>
                <a:ext uri="{FF2B5EF4-FFF2-40B4-BE49-F238E27FC236}">
                  <a16:creationId xmlns:a16="http://schemas.microsoft.com/office/drawing/2014/main" id="{9805EE23-DA5C-CD14-B8BD-775FD7A2B659}"/>
                </a:ext>
              </a:extLst>
            </p:cNvPr>
            <p:cNvSpPr/>
            <p:nvPr/>
          </p:nvSpPr>
          <p:spPr>
            <a:xfrm>
              <a:off x="7988669" y="3549348"/>
              <a:ext cx="3642956" cy="360702"/>
            </a:xfrm>
            <a:prstGeom prst="roundRect">
              <a:avLst/>
            </a:prstGeom>
            <a:solidFill>
              <a:schemeClr val="accent3"/>
            </a:solidFill>
            <a:ln>
              <a:solidFill>
                <a:srgbClr val="FF0000"/>
              </a:solidFill>
            </a:ln>
          </p:spPr>
          <p:txBody>
            <a:bodyPr wrap="square" lIns="360000" tIns="0" rIns="0" bIns="0" rtlCol="0" anchor="ct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2000" i="0" u="none" strike="noStrike" kern="1200" cap="none" spc="0" normalizeH="0" baseline="0" noProof="0" dirty="0">
                  <a:ln>
                    <a:noFill/>
                  </a:ln>
                  <a:solidFill>
                    <a:srgbClr val="FFFFFF"/>
                  </a:solidFill>
                  <a:effectLst/>
                  <a:uLnTx/>
                  <a:uFillTx/>
                  <a:latin typeface="Figtree Black" pitchFamily="2" charset="0"/>
                  <a:ea typeface="Calibri" pitchFamily="34" charset="-122"/>
                  <a:cs typeface="Calibri" pitchFamily="34" charset="-120"/>
                </a:rPr>
                <a:t>Better</a:t>
              </a:r>
            </a:p>
          </p:txBody>
        </p:sp>
      </p:grpSp>
    </p:spTree>
    <p:extLst>
      <p:ext uri="{BB962C8B-B14F-4D97-AF65-F5344CB8AC3E}">
        <p14:creationId xmlns:p14="http://schemas.microsoft.com/office/powerpoint/2010/main" val="2376772516"/>
      </p:ext>
    </p:extLst>
  </p:cSld>
  <p:clrMapOvr>
    <a:masterClrMapping/>
  </p:clrMapOvr>
</p:sld>
</file>

<file path=ppt/theme/theme1.xml><?xml version="1.0" encoding="utf-8"?>
<a:theme xmlns:a="http://schemas.openxmlformats.org/drawingml/2006/main" name="i-Genie Dark">
  <a:themeElements>
    <a:clrScheme name="i-Genie">
      <a:dk1>
        <a:srgbClr val="363751"/>
      </a:dk1>
      <a:lt1>
        <a:srgbClr val="60BCC6"/>
      </a:lt1>
      <a:dk2>
        <a:srgbClr val="90ADC6"/>
      </a:dk2>
      <a:lt2>
        <a:srgbClr val="FEE728"/>
      </a:lt2>
      <a:accent1>
        <a:srgbClr val="F9C312"/>
      </a:accent1>
      <a:accent2>
        <a:srgbClr val="E9EAEC"/>
      </a:accent2>
      <a:accent3>
        <a:srgbClr val="BB577D"/>
      </a:accent3>
      <a:accent4>
        <a:srgbClr val="333651"/>
      </a:accent4>
      <a:accent5>
        <a:srgbClr val="498D49"/>
      </a:accent5>
      <a:accent6>
        <a:srgbClr val="F7933A"/>
      </a:accent6>
      <a:hlink>
        <a:srgbClr val="E3D7D0"/>
      </a:hlink>
      <a:folHlink>
        <a:srgbClr val="BC577E"/>
      </a:folHlink>
    </a:clrScheme>
    <a:fontScheme name="Figtree">
      <a:majorFont>
        <a:latin typeface="Figtree-Bold" panose="020B0603020102020204"/>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igtree-Regular" panose="020B0503020102020204"/>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22F1BB8A-C41E-8F4E-944C-21883D224E35}" vid="{10461F33-040E-5244-89E5-7E3DE26DDE7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8C4376D56FC3148B74BFDA4A1F55716" ma:contentTypeVersion="19" ma:contentTypeDescription="Create a new document." ma:contentTypeScope="" ma:versionID="abe58f7393891b8f5988ea6e7a8acec9">
  <xsd:schema xmlns:xsd="http://www.w3.org/2001/XMLSchema" xmlns:xs="http://www.w3.org/2001/XMLSchema" xmlns:p="http://schemas.microsoft.com/office/2006/metadata/properties" xmlns:ns1="http://schemas.microsoft.com/sharepoint/v3" xmlns:ns2="50f42098-1743-412d-9d31-8ceb71712f93" xmlns:ns3="98ccb1c9-c8c8-46e4-bab0-52e536188175" targetNamespace="http://schemas.microsoft.com/office/2006/metadata/properties" ma:root="true" ma:fieldsID="e0345bb2ea79900f276c505e28366859" ns1:_="" ns2:_="" ns3:_="">
    <xsd:import namespace="http://schemas.microsoft.com/sharepoint/v3"/>
    <xsd:import namespace="50f42098-1743-412d-9d31-8ceb71712f93"/>
    <xsd:import namespace="98ccb1c9-c8c8-46e4-bab0-52e536188175"/>
    <xsd:element name="properties">
      <xsd:complexType>
        <xsd:sequence>
          <xsd:element name="documentManagement">
            <xsd:complexType>
              <xsd:all>
                <xsd:element ref="ns2:Notes" minOccurs="0"/>
                <xsd:element ref="ns2:MediaServiceMetadata" minOccurs="0"/>
                <xsd:element ref="ns2:MediaServiceFastMetadata" minOccurs="0"/>
                <xsd:element ref="ns3:SharedWithUsers" minOccurs="0"/>
                <xsd:element ref="ns3:SharedWithDetails"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ServiceDateTaken" minOccurs="0"/>
                <xsd:element ref="ns2:MediaLengthInSeconds" minOccurs="0"/>
                <xsd:element ref="ns2:MediaServiceObjectDetectorVersions" minOccurs="0"/>
                <xsd:element ref="ns2:MediaServiceSearchProperties" minOccurs="0"/>
                <xsd:element ref="ns2:MediaServiceBillingMetadata"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4" nillable="true" ma:displayName="Unified Compliance Policy Properties" ma:hidden="true" ma:internalName="_ip_UnifiedCompliancePolicyProperties">
      <xsd:simpleType>
        <xsd:restriction base="dms:Note"/>
      </xsd:simpleType>
    </xsd:element>
    <xsd:element name="_ip_UnifiedCompliancePolicyUIAction" ma:index="25"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0f42098-1743-412d-9d31-8ceb71712f93" elementFormDefault="qualified">
    <xsd:import namespace="http://schemas.microsoft.com/office/2006/documentManagement/types"/>
    <xsd:import namespace="http://schemas.microsoft.com/office/infopath/2007/PartnerControls"/>
    <xsd:element name="Notes" ma:index="3" nillable="true" ma:displayName="Notes" ma:description="Additional reference about doc" ma:format="Dropdown" ma:internalName="Notes" ma:readOnly="false">
      <xsd:simpleType>
        <xsd:restriction base="dms:Text">
          <xsd:maxLength value="255"/>
        </xsd:restriction>
      </xsd:simple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4f245b8a-43fc-488a-8640-af8fd79d93c8" ma:termSetId="09814cd3-568e-fe90-9814-8d621ff8fb84" ma:anchorId="fba54fb3-c3e1-fe81-a776-ca4b69148c4d" ma:open="true" ma:isKeyword="false">
      <xsd:complexType>
        <xsd:sequence>
          <xsd:element ref="pc:Terms" minOccurs="0" maxOccurs="1"/>
        </xsd:sequence>
      </xsd:complex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hidden="true" ma:internalName="MediaServiceOCR" ma:readOnly="true">
      <xsd:simpleType>
        <xsd:restriction base="dms:Note"/>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8ccb1c9-c8c8-46e4-bab0-52e536188175" elementFormDefault="qualified">
    <xsd:import namespace="http://schemas.microsoft.com/office/2006/documentManagement/types"/>
    <xsd:import namespace="http://schemas.microsoft.com/office/infopath/2007/PartnerControls"/>
    <xsd:element name="SharedWithUsers" ma:index="10"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hidden="true" ma:internalName="SharedWithDetails" ma:readOnly="true">
      <xsd:simpleType>
        <xsd:restriction base="dms:Note"/>
      </xsd:simpleType>
    </xsd:element>
    <xsd:element name="TaxCatchAll" ma:index="14" nillable="true" ma:displayName="Taxonomy Catch All Column" ma:hidden="true" ma:list="{cfff7608-1c43-47bb-959a-121df5abf89d}" ma:internalName="TaxCatchAll" ma:readOnly="false" ma:showField="CatchAllData" ma:web="98ccb1c9-c8c8-46e4-bab0-52e53618817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0f42098-1743-412d-9d31-8ceb71712f93">
      <Terms xmlns="http://schemas.microsoft.com/office/infopath/2007/PartnerControls"/>
    </lcf76f155ced4ddcb4097134ff3c332f>
    <Notes xmlns="50f42098-1743-412d-9d31-8ceb71712f93" xsi:nil="true"/>
    <TaxCatchAll xmlns="98ccb1c9-c8c8-46e4-bab0-52e536188175" xsi:nil="true"/>
    <_ip_UnifiedCompliancePolicyUIAction xmlns="http://schemas.microsoft.com/sharepoint/v3" xsi:nil="true"/>
    <_ip_UnifiedCompliancePolicyProperties xmlns="http://schemas.microsoft.com/sharepoint/v3" xsi:nil="true"/>
  </documentManagement>
</p:properties>
</file>

<file path=customXml/itemProps1.xml><?xml version="1.0" encoding="utf-8"?>
<ds:datastoreItem xmlns:ds="http://schemas.openxmlformats.org/officeDocument/2006/customXml" ds:itemID="{1BD8F98C-89BC-4E11-ACBF-FA61934C7D9B}">
  <ds:schemaRefs>
    <ds:schemaRef ds:uri="50f42098-1743-412d-9d31-8ceb71712f93"/>
    <ds:schemaRef ds:uri="98ccb1c9-c8c8-46e4-bab0-52e53618817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CC22A155-635B-48C8-BDB9-4418F3AF8E9B}">
  <ds:schemaRefs>
    <ds:schemaRef ds:uri="http://schemas.microsoft.com/sharepoint/v3/contenttype/forms"/>
  </ds:schemaRefs>
</ds:datastoreItem>
</file>

<file path=customXml/itemProps3.xml><?xml version="1.0" encoding="utf-8"?>
<ds:datastoreItem xmlns:ds="http://schemas.openxmlformats.org/officeDocument/2006/customXml" ds:itemID="{C1E2A5D4-E0B7-4391-BE96-3C337783F352}">
  <ds:schemaRefs>
    <ds:schemaRef ds:uri="http://schemas.microsoft.com/sharepoint/v3"/>
    <ds:schemaRef ds:uri="http://schemas.openxmlformats.org/package/2006/metadata/core-properties"/>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www.w3.org/XML/1998/namespace"/>
    <ds:schemaRef ds:uri="98ccb1c9-c8c8-46e4-bab0-52e536188175"/>
    <ds:schemaRef ds:uri="50f42098-1743-412d-9d31-8ceb71712f93"/>
    <ds:schemaRef ds:uri="http://purl.org/dc/dcmitype/"/>
  </ds:schemaRefs>
</ds:datastoreItem>
</file>

<file path=docMetadata/LabelInfo.xml><?xml version="1.0" encoding="utf-8"?>
<clbl:labelList xmlns:clbl="http://schemas.microsoft.com/office/2020/mipLabelMetadata">
  <clbl:label id="{89db4e91-bad5-4fd0-9ca4-c06485916e3a}" enabled="1" method="Standard" siteId="{f66fae02-5d36-495b-bfe0-78a6ff9f8e6e}" contentBits="0" removed="0"/>
</clbl:labelList>
</file>

<file path=docProps/app.xml><?xml version="1.0" encoding="utf-8"?>
<Properties xmlns="http://schemas.openxmlformats.org/officeDocument/2006/extended-properties" xmlns:vt="http://schemas.openxmlformats.org/officeDocument/2006/docPropsVTypes">
  <Template/>
  <TotalTime>32191</TotalTime>
  <Words>1080</Words>
  <Application>Microsoft Office PowerPoint</Application>
  <PresentationFormat>Widescreen</PresentationFormat>
  <Paragraphs>123</Paragraphs>
  <Slides>12</Slides>
  <Notes>11</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i-Genie Dark</vt:lpstr>
      <vt:lpstr>PowerPoint Presentation</vt:lpstr>
      <vt:lpstr>Business challenge: </vt:lpstr>
      <vt:lpstr>Business questions: </vt:lpstr>
      <vt:lpstr>Some market questions can’t be answered from a  100- or 1,000-person survey </vt:lpstr>
      <vt:lpstr>Understand drivers of bad customer experience in your products and category and unmet needs in the market</vt:lpstr>
      <vt:lpstr>Diagnose issues with their current product CX and take corrective action</vt:lpstr>
      <vt:lpstr>Improve marketing messaging and strategy, driving sales lift</vt:lpstr>
      <vt:lpstr>Launch new top performing product – 4.7★ vs. 4.4 avg with no 1★ or 2★ reviews</vt:lpstr>
      <vt:lpstr>Got questions? i-Genie.ai has answers</vt:lpstr>
      <vt:lpstr>What i-Genie.ai customers say about us…</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Anton &amp; Montserrat Font combination</dc:title>
  <dc:creator>Paul Van-Gendt</dc:creator>
  <cp:lastModifiedBy>Tristan James-Weed</cp:lastModifiedBy>
  <cp:revision>110</cp:revision>
  <cp:lastPrinted>2025-06-09T17:41:44Z</cp:lastPrinted>
  <dcterms:created xsi:type="dcterms:W3CDTF">2021-08-26T07:27:17Z</dcterms:created>
  <dcterms:modified xsi:type="dcterms:W3CDTF">2026-06-17T09:17:35Z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0x010100F8C4376D56FC3148B74BFDA4A1F55716</vt:lpwstr>
  </property>
  <property fmtid="{D5CDD505-2E9C-101B-9397-08002B2CF9AE}" pid="3" name="MediaServiceImageTags">
    <vt:lpwstr/>
  </property>
</Properties>
</file>