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EFC0_7F2E3077.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omments/modernComment_7FFFEFB5_F070E25E.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80" r:id="rId5"/>
    <p:sldMasterId id="2147483696" r:id="rId6"/>
    <p:sldMasterId id="2147483717" r:id="rId7"/>
    <p:sldMasterId id="2147483731" r:id="rId8"/>
    <p:sldMasterId id="2147483745" r:id="rId9"/>
    <p:sldMasterId id="2147483759" r:id="rId10"/>
  </p:sldMasterIdLst>
  <p:notesMasterIdLst>
    <p:notesMasterId r:id="rId25"/>
  </p:notesMasterIdLst>
  <p:sldIdLst>
    <p:sldId id="2147479453" r:id="rId11"/>
    <p:sldId id="2147479471" r:id="rId12"/>
    <p:sldId id="2147479488" r:id="rId13"/>
    <p:sldId id="2147479472" r:id="rId14"/>
    <p:sldId id="2147479483" r:id="rId15"/>
    <p:sldId id="2147479489" r:id="rId16"/>
    <p:sldId id="2147479490" r:id="rId17"/>
    <p:sldId id="2147479491" r:id="rId18"/>
    <p:sldId id="2147479476" r:id="rId19"/>
    <p:sldId id="2147479492" r:id="rId20"/>
    <p:sldId id="2147479477" r:id="rId21"/>
    <p:sldId id="2147479479" r:id="rId22"/>
    <p:sldId id="2147479484" r:id="rId23"/>
    <p:sldId id="2147479493" r:id="rId24"/>
  </p:sldIdLst>
  <p:sldSz cx="12192000" cy="6858000"/>
  <p:notesSz cx="6858000" cy="9945688"/>
  <p:embeddedFontLst>
    <p:embeddedFont>
      <p:font typeface="Figtree" panose="020B0604020202020204" charset="0"/>
      <p:regular r:id="rId26"/>
      <p:bold r:id="rId26"/>
      <p:italic r:id="rId26"/>
      <p:boldItalic r:id="rId26"/>
    </p:embeddedFont>
    <p:embeddedFont>
      <p:font typeface="Figtree Black" panose="020B0604020202020204" charset="0"/>
      <p:bold r:id="rId26"/>
      <p:italic r:id="rId26"/>
      <p:boldItalic r:id="rId27"/>
    </p:embeddedFont>
    <p:embeddedFont>
      <p:font typeface="Figtree ExtraBold" panose="020B0604020202020204" charset="0"/>
      <p:bold r:id="rId26"/>
      <p:italic r:id="rId28"/>
      <p:boldItalic r:id="rId29"/>
    </p:embeddedFont>
    <p:embeddedFont>
      <p:font typeface="Figtree Light" panose="020B0604020202020204" charset="0"/>
      <p:regular r:id="rId27"/>
      <p:italic r:id="rId27"/>
    </p:embeddedFont>
    <p:embeddedFont>
      <p:font typeface="Figtree Medium" panose="020B0604020202020204" charset="0"/>
      <p:regular r:id="rId30"/>
      <p:italic r:id="rId31"/>
    </p:embeddedFont>
    <p:embeddedFont>
      <p:font typeface="Figtree SemiBold" panose="020B060402020202020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3" userDrawn="1">
          <p15:clr>
            <a:srgbClr val="A4A3A4"/>
          </p15:clr>
        </p15:guide>
        <p15:guide id="2" orient="horz" pos="2160" userDrawn="1">
          <p15:clr>
            <a:srgbClr val="A4A3A4"/>
          </p15:clr>
        </p15:guide>
        <p15:guide id="3" pos="5881" userDrawn="1">
          <p15:clr>
            <a:srgbClr val="A4A3A4"/>
          </p15:clr>
        </p15:guide>
        <p15:guide id="5" orient="horz" pos="595" userDrawn="1">
          <p15:clr>
            <a:srgbClr val="A4A3A4"/>
          </p15:clr>
        </p15:guide>
        <p15:guide id="6" pos="325" userDrawn="1">
          <p15:clr>
            <a:srgbClr val="A4A3A4"/>
          </p15:clr>
        </p15:guide>
        <p15:guide id="7" pos="4883" userDrawn="1">
          <p15:clr>
            <a:srgbClr val="A4A3A4"/>
          </p15:clr>
        </p15:guide>
        <p15:guide id="8" orient="horz" pos="3407" userDrawn="1">
          <p15:clr>
            <a:srgbClr val="A4A3A4"/>
          </p15:clr>
        </p15:guide>
        <p15:guide id="9" orient="horz" pos="4088" userDrawn="1">
          <p15:clr>
            <a:srgbClr val="A4A3A4"/>
          </p15:clr>
        </p15:guide>
        <p15:guide id="10" pos="309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F44A16-EDD0-3FA9-1407-1BFEC2B43DE5}" name="Trevor Sumner" initials="TS" userId="S::trevor@i-genie.ai::9c18eb98-3f05-4fce-9009-651d6df46955" providerId="AD"/>
  <p188:author id="{6EABD923-E0BA-2318-D8FD-883715E6EB02}" name="Trevor Sumner" initials="" userId="S::Trevor@i-genie.ai::9c18eb98-3f05-4fce-9009-651d6df46955" providerId="AD"/>
  <p188:author id="{844C4526-5E36-0F95-2BB9-23103A4126BF}" name="Agne Kasulaite" initials="" userId="S::Agne@i-genie.ai::082d002f-6853-426b-a776-953dbb3d7110" providerId="AD"/>
  <p188:author id="{C315422C-79CE-A604-3BE7-FF25CC1981BC}" name="Sthanunathan Srinivasan" initials="SS" userId="S::stan@i-genie.ai::2ae2de73-4bbf-4568-a829-f8401e2307c0" providerId="AD"/>
  <p188:author id="{71D13F40-0139-5496-42C8-5AD5D31CB82C}" name="Tristan James-Weed" initials="TJ" userId="S::tristan@i-genie.ai::498aad0a-75db-487c-8932-8674c61cf479" providerId="AD"/>
  <p188:author id="{110D1861-4256-223D-7F87-8BC731546FF3}" name="Paul" initials="Pa" userId="S::paul@i-genie.ai::c9dae84d-3424-444e-b05c-4e0764eed055" providerId="AD"/>
  <p188:author id="{0470A47C-5806-C7AC-9ED7-AA06B20A17E3}" name="Indivar Kushari" initials="IK" userId="S::indy@i-genie.ai::f3decd3f-713f-4884-becb-ebe38733e2d0" providerId="AD"/>
  <p188:author id="{8AC156A1-642A-23A3-EFD7-42BE39068A56}" name="Glen Kushner" initials="GK" userId="S::glen@i-genie.ai::02d4133c-c740-4818-a35c-4bd4747e8ace" providerId="AD"/>
  <p188:author id="{B918DDB8-E422-5F9F-6247-EA872F006107}" name="Tristan James-Weed" initials="TJ" userId="d79c42431797bd7d" providerId="Windows Live"/>
  <p188:author id="{BB3644C5-BAA8-ED88-F3E9-769BE5EE66ED}" name="Linda Hoeberigs" initials="LH" userId="S::linda@i-genie.ai::16215c03-8c5a-4219-b71c-e658ff1512eb" providerId="AD"/>
  <p188:author id="{51F2DACB-0650-8D0F-9D08-C09055199B2D}" name="Yannis Tsitsonis" initials="YT" userId="77edb1896370c9c7" providerId="Windows Live"/>
  <p188:author id="{6DBAF7D1-3D68-E9C4-3688-A74DEAE86479}" name="Paul" initials="PV" userId="S::Paul@i-genie.ai::c9dae84d-3424-444e-b05c-4e0764eed055" providerId="AD"/>
  <p188:author id="{EA1519DD-D16B-5878-E532-E16EA65703CF}" name="Tsitsonis, Yannis" initials="" userId="S::Yannis.Tsitsonis@unilever.com::4f220360-f3e8-4f7b-9247-ac1646fec377" providerId="AD"/>
  <p188:author id="{5C0255F2-4CBC-0A67-D263-CB13EC12D7AD}" name="Indivar Kushari" initials="IK" userId="S::Indy@i-genie.ai::f3decd3f-713f-4884-becb-ebe38733e2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81"/>
    <a:srgbClr val="FFFFFF"/>
    <a:srgbClr val="0B0E09"/>
    <a:srgbClr val="9864AE"/>
    <a:srgbClr val="000000"/>
    <a:srgbClr val="302739"/>
    <a:srgbClr val="942092"/>
    <a:srgbClr val="E9EAED"/>
    <a:srgbClr val="90ADC6"/>
    <a:srgbClr val="FAD1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B74A90-8E83-0FB4-FA24-B9824BB5AD77}" v="6" dt="2026-06-17T09:40:18.009"/>
    <p1510:client id="{48140549-3FEF-884F-88DC-E4015DEC7CCB}" v="1" dt="2026-06-17T09:01:37.648"/>
    <p1510:client id="{F4B26301-09F0-997B-8B65-2A020B508825}" v="12" dt="2026-06-17T09:04:35.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4"/>
    <p:restoredTop sz="94795"/>
  </p:normalViewPr>
  <p:slideViewPr>
    <p:cSldViewPr snapToGrid="0">
      <p:cViewPr varScale="1">
        <p:scale>
          <a:sx n="124" d="100"/>
          <a:sy n="124" d="100"/>
        </p:scale>
        <p:origin x="464" y="168"/>
      </p:cViewPr>
      <p:guideLst>
        <p:guide orient="horz" pos="1593"/>
        <p:guide orient="horz" pos="2160"/>
        <p:guide pos="5881"/>
        <p:guide orient="horz" pos="595"/>
        <p:guide pos="325"/>
        <p:guide pos="4883"/>
        <p:guide orient="horz" pos="3407"/>
        <p:guide orient="horz" pos="4088"/>
        <p:guide pos="30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font" Target="fonts/font9.fntdata"/><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font" Target="fonts/font4.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stan James-Weed" userId="S::tristan@i-genie.ai::498aad0a-75db-487c-8932-8674c61cf479" providerId="AD" clId="Web-{B593CED2-D7C2-761D-A89C-AD95343F54A6}"/>
    <pc:docChg chg="addSld delSld modSld">
      <pc:chgData name="Tristan James-Weed" userId="S::tristan@i-genie.ai::498aad0a-75db-487c-8932-8674c61cf479" providerId="AD" clId="Web-{B593CED2-D7C2-761D-A89C-AD95343F54A6}" dt="2026-05-21T10:41:52.931" v="11" actId="1076"/>
      <pc:docMkLst>
        <pc:docMk/>
      </pc:docMkLst>
      <pc:sldChg chg="modSp">
        <pc:chgData name="Tristan James-Weed" userId="S::tristan@i-genie.ai::498aad0a-75db-487c-8932-8674c61cf479" providerId="AD" clId="Web-{B593CED2-D7C2-761D-A89C-AD95343F54A6}" dt="2026-05-21T10:41:52.931" v="11" actId="1076"/>
        <pc:sldMkLst>
          <pc:docMk/>
          <pc:sldMk cId="4033929822" sldId="2147479477"/>
        </pc:sldMkLst>
        <pc:spChg chg="mod">
          <ac:chgData name="Tristan James-Weed" userId="S::tristan@i-genie.ai::498aad0a-75db-487c-8932-8674c61cf479" providerId="AD" clId="Web-{B593CED2-D7C2-761D-A89C-AD95343F54A6}" dt="2026-05-21T10:41:52.931" v="11" actId="1076"/>
          <ac:spMkLst>
            <pc:docMk/>
            <pc:sldMk cId="4033929822" sldId="2147479477"/>
            <ac:spMk id="2" creationId="{F64CAC82-3963-DC2D-CF5D-E0179AA01D89}"/>
          </ac:spMkLst>
        </pc:spChg>
        <pc:spChg chg="mod">
          <ac:chgData name="Tristan James-Weed" userId="S::tristan@i-genie.ai::498aad0a-75db-487c-8932-8674c61cf479" providerId="AD" clId="Web-{B593CED2-D7C2-761D-A89C-AD95343F54A6}" dt="2026-05-21T10:41:49.447" v="10" actId="20577"/>
          <ac:spMkLst>
            <pc:docMk/>
            <pc:sldMk cId="4033929822" sldId="2147479477"/>
            <ac:spMk id="22" creationId="{96537B59-FEB0-3AD8-5ED0-ED3FFA58D7B4}"/>
          </ac:spMkLst>
        </pc:spChg>
      </pc:sldChg>
      <pc:sldChg chg="add del">
        <pc:chgData name="Tristan James-Weed" userId="S::tristan@i-genie.ai::498aad0a-75db-487c-8932-8674c61cf479" providerId="AD" clId="Web-{B593CED2-D7C2-761D-A89C-AD95343F54A6}" dt="2026-05-21T10:37:28.299" v="1"/>
        <pc:sldMkLst>
          <pc:docMk/>
          <pc:sldMk cId="2133733495" sldId="2147479488"/>
        </pc:sldMkLst>
      </pc:sldChg>
      <pc:sldChg chg="modSp">
        <pc:chgData name="Tristan James-Weed" userId="S::tristan@i-genie.ai::498aad0a-75db-487c-8932-8674c61cf479" providerId="AD" clId="Web-{B593CED2-D7C2-761D-A89C-AD95343F54A6}" dt="2026-05-21T10:40:16.225" v="5" actId="20577"/>
        <pc:sldMkLst>
          <pc:docMk/>
          <pc:sldMk cId="2945882809" sldId="2147479491"/>
        </pc:sldMkLst>
        <pc:spChg chg="mod">
          <ac:chgData name="Tristan James-Weed" userId="S::tristan@i-genie.ai::498aad0a-75db-487c-8932-8674c61cf479" providerId="AD" clId="Web-{B593CED2-D7C2-761D-A89C-AD95343F54A6}" dt="2026-05-21T10:40:16.225" v="5" actId="20577"/>
          <ac:spMkLst>
            <pc:docMk/>
            <pc:sldMk cId="2945882809" sldId="2147479491"/>
            <ac:spMk id="8" creationId="{5E57D570-9C02-C867-94C0-7EA59E07919C}"/>
          </ac:spMkLst>
        </pc:spChg>
      </pc:sldChg>
      <pc:sldChg chg="modSp">
        <pc:chgData name="Tristan James-Weed" userId="S::tristan@i-genie.ai::498aad0a-75db-487c-8932-8674c61cf479" providerId="AD" clId="Web-{B593CED2-D7C2-761D-A89C-AD95343F54A6}" dt="2026-05-21T10:41:21.321" v="6" actId="20577"/>
        <pc:sldMkLst>
          <pc:docMk/>
          <pc:sldMk cId="910385838" sldId="2147479492"/>
        </pc:sldMkLst>
        <pc:spChg chg="mod">
          <ac:chgData name="Tristan James-Weed" userId="S::tristan@i-genie.ai::498aad0a-75db-487c-8932-8674c61cf479" providerId="AD" clId="Web-{B593CED2-D7C2-761D-A89C-AD95343F54A6}" dt="2026-05-21T10:41:21.321" v="6" actId="20577"/>
          <ac:spMkLst>
            <pc:docMk/>
            <pc:sldMk cId="910385838" sldId="2147479492"/>
            <ac:spMk id="20" creationId="{B9A3A428-8D75-CFEA-252F-B06B3EF44CB6}"/>
          </ac:spMkLst>
        </pc:spChg>
      </pc:sldChg>
    </pc:docChg>
  </pc:docChgLst>
  <pc:docChgLst>
    <pc:chgData name="Tristan James-Weed" userId="S::tristan@i-genie.ai::498aad0a-75db-487c-8932-8674c61cf479" providerId="AD" clId="Web-{F4B26301-09F0-997B-8B65-2A020B508825}"/>
    <pc:docChg chg="addSld delSld modSld">
      <pc:chgData name="Tristan James-Weed" userId="S::tristan@i-genie.ai::498aad0a-75db-487c-8932-8674c61cf479" providerId="AD" clId="Web-{F4B26301-09F0-997B-8B65-2A020B508825}" dt="2026-06-17T09:04:35.029" v="11"/>
      <pc:docMkLst>
        <pc:docMk/>
      </pc:docMkLst>
      <pc:sldChg chg="addSp delSp modSp">
        <pc:chgData name="Tristan James-Weed" userId="S::tristan@i-genie.ai::498aad0a-75db-487c-8932-8674c61cf479" providerId="AD" clId="Web-{F4B26301-09F0-997B-8B65-2A020B508825}" dt="2026-06-17T09:03:40.435" v="7" actId="1076"/>
        <pc:sldMkLst>
          <pc:docMk/>
          <pc:sldMk cId="3926103718" sldId="2147479484"/>
        </pc:sldMkLst>
        <pc:spChg chg="del">
          <ac:chgData name="Tristan James-Weed" userId="S::tristan@i-genie.ai::498aad0a-75db-487c-8932-8674c61cf479" providerId="AD" clId="Web-{F4B26301-09F0-997B-8B65-2A020B508825}" dt="2026-06-17T09:03:35.154" v="6"/>
          <ac:spMkLst>
            <pc:docMk/>
            <pc:sldMk cId="3926103718" sldId="2147479484"/>
            <ac:spMk id="54" creationId="{D7D46746-B7C6-9EA2-F487-98F2DC7E6809}"/>
          </ac:spMkLst>
        </pc:spChg>
        <pc:picChg chg="add mod">
          <ac:chgData name="Tristan James-Weed" userId="S::tristan@i-genie.ai::498aad0a-75db-487c-8932-8674c61cf479" providerId="AD" clId="Web-{F4B26301-09F0-997B-8B65-2A020B508825}" dt="2026-06-17T09:03:40.435" v="7" actId="1076"/>
          <ac:picMkLst>
            <pc:docMk/>
            <pc:sldMk cId="3926103718" sldId="2147479484"/>
            <ac:picMk id="5" creationId="{532841A1-5346-DC2E-3521-858939164863}"/>
          </ac:picMkLst>
        </pc:picChg>
        <pc:picChg chg="del">
          <ac:chgData name="Tristan James-Weed" userId="S::tristan@i-genie.ai::498aad0a-75db-487c-8932-8674c61cf479" providerId="AD" clId="Web-{F4B26301-09F0-997B-8B65-2A020B508825}" dt="2026-06-17T09:03:31.826" v="5"/>
          <ac:picMkLst>
            <pc:docMk/>
            <pc:sldMk cId="3926103718" sldId="2147479484"/>
            <ac:picMk id="53" creationId="{3E428DE0-ABE6-A2DD-79BE-05BE5D6B7F79}"/>
          </ac:picMkLst>
        </pc:picChg>
      </pc:sldChg>
      <pc:sldChg chg="del">
        <pc:chgData name="Tristan James-Weed" userId="S::tristan@i-genie.ai::498aad0a-75db-487c-8932-8674c61cf479" providerId="AD" clId="Web-{F4B26301-09F0-997B-8B65-2A020B508825}" dt="2026-06-17T09:04:35.029" v="11"/>
        <pc:sldMkLst>
          <pc:docMk/>
          <pc:sldMk cId="4243290540" sldId="2147479485"/>
        </pc:sldMkLst>
      </pc:sldChg>
      <pc:sldChg chg="delSp modSp add">
        <pc:chgData name="Tristan James-Weed" userId="S::tristan@i-genie.ai::498aad0a-75db-487c-8932-8674c61cf479" providerId="AD" clId="Web-{F4B26301-09F0-997B-8B65-2A020B508825}" dt="2026-06-17T09:04:30.326" v="10"/>
        <pc:sldMkLst>
          <pc:docMk/>
          <pc:sldMk cId="3065243086" sldId="2147479493"/>
        </pc:sldMkLst>
        <pc:spChg chg="del mod">
          <ac:chgData name="Tristan James-Weed" userId="S::tristan@i-genie.ai::498aad0a-75db-487c-8932-8674c61cf479" providerId="AD" clId="Web-{F4B26301-09F0-997B-8B65-2A020B508825}" dt="2026-06-17T09:04:30.326" v="10"/>
          <ac:spMkLst>
            <pc:docMk/>
            <pc:sldMk cId="3065243086" sldId="2147479493"/>
            <ac:spMk id="18" creationId="{854B48EF-32D1-B9A2-0E6D-7236C19BB723}"/>
          </ac:spMkLst>
        </pc:spChg>
      </pc:sldChg>
    </pc:docChg>
  </pc:docChgLst>
  <pc:docChgLst>
    <pc:chgData name="Tristan James-Weed" userId="S::tristan@i-genie.ai::498aad0a-75db-487c-8932-8674c61cf479" providerId="AD" clId="Web-{00B74A90-8E83-0FB4-FA24-B9824BB5AD77}"/>
    <pc:docChg chg="modSld">
      <pc:chgData name="Tristan James-Weed" userId="S::tristan@i-genie.ai::498aad0a-75db-487c-8932-8674c61cf479" providerId="AD" clId="Web-{00B74A90-8E83-0FB4-FA24-B9824BB5AD77}" dt="2026-06-17T09:40:18.009" v="4" actId="1076"/>
      <pc:docMkLst>
        <pc:docMk/>
      </pc:docMkLst>
      <pc:sldChg chg="addSp delSp modSp">
        <pc:chgData name="Tristan James-Weed" userId="S::tristan@i-genie.ai::498aad0a-75db-487c-8932-8674c61cf479" providerId="AD" clId="Web-{00B74A90-8E83-0FB4-FA24-B9824BB5AD77}" dt="2026-06-17T09:40:18.009" v="4" actId="1076"/>
        <pc:sldMkLst>
          <pc:docMk/>
          <pc:sldMk cId="3065243086" sldId="2147479493"/>
        </pc:sldMkLst>
        <pc:picChg chg="del">
          <ac:chgData name="Tristan James-Weed" userId="S::tristan@i-genie.ai::498aad0a-75db-487c-8932-8674c61cf479" providerId="AD" clId="Web-{00B74A90-8E83-0FB4-FA24-B9824BB5AD77}" dt="2026-06-17T09:40:05.524" v="0"/>
          <ac:picMkLst>
            <pc:docMk/>
            <pc:sldMk cId="3065243086" sldId="2147479493"/>
            <ac:picMk id="3" creationId="{22BDBC2A-3D21-89D1-5B67-691B4FFE8CB2}"/>
          </ac:picMkLst>
        </pc:picChg>
        <pc:picChg chg="add mod">
          <ac:chgData name="Tristan James-Weed" userId="S::tristan@i-genie.ai::498aad0a-75db-487c-8932-8674c61cf479" providerId="AD" clId="Web-{00B74A90-8E83-0FB4-FA24-B9824BB5AD77}" dt="2026-06-17T09:40:18.009" v="4" actId="1076"/>
          <ac:picMkLst>
            <pc:docMk/>
            <pc:sldMk cId="3065243086" sldId="2147479493"/>
            <ac:picMk id="4" creationId="{457B23AD-01B9-5711-91C2-82C3F574C98A}"/>
          </ac:picMkLst>
        </pc:picChg>
      </pc:sldChg>
    </pc:docChg>
  </pc:docChgLst>
  <pc:docChgLst>
    <pc:chgData name="Tristan James-Weed" userId="498aad0a-75db-487c-8932-8674c61cf479" providerId="ADAL" clId="{ED4F8D7F-BDFE-5703-B555-D233ACF27FC3}"/>
    <pc:docChg chg="custSel modMainMaster">
      <pc:chgData name="Tristan James-Weed" userId="498aad0a-75db-487c-8932-8674c61cf479" providerId="ADAL" clId="{ED4F8D7F-BDFE-5703-B555-D233ACF27FC3}" dt="2026-06-17T09:01:37.648" v="22"/>
      <pc:docMkLst>
        <pc:docMk/>
      </pc:docMkLst>
      <pc:sldMasterChg chg="modSldLayout">
        <pc:chgData name="Tristan James-Weed" userId="498aad0a-75db-487c-8932-8674c61cf479" providerId="ADAL" clId="{ED4F8D7F-BDFE-5703-B555-D233ACF27FC3}" dt="2026-06-17T09:01:37.648" v="22"/>
        <pc:sldMasterMkLst>
          <pc:docMk/>
          <pc:sldMasterMk cId="2578189806" sldId="2147483660"/>
        </pc:sldMasterMkLst>
        <pc:sldLayoutChg chg="delSp mod">
          <pc:chgData name="Tristan James-Weed" userId="498aad0a-75db-487c-8932-8674c61cf479" providerId="ADAL" clId="{ED4F8D7F-BDFE-5703-B555-D233ACF27FC3}" dt="2026-06-17T08:58:24.597" v="0" actId="478"/>
          <pc:sldLayoutMkLst>
            <pc:docMk/>
            <pc:sldMasterMk cId="2578189806" sldId="2147483660"/>
            <pc:sldLayoutMk cId="2284152043" sldId="2147483786"/>
          </pc:sldLayoutMkLst>
          <pc:grpChg chg="del">
            <ac:chgData name="Tristan James-Weed" userId="498aad0a-75db-487c-8932-8674c61cf479" providerId="ADAL" clId="{ED4F8D7F-BDFE-5703-B555-D233ACF27FC3}" dt="2026-06-17T08:58:24.597" v="0" actId="478"/>
            <ac:grpSpMkLst>
              <pc:docMk/>
              <pc:sldMasterMk cId="2578189806" sldId="2147483660"/>
              <pc:sldLayoutMk cId="2284152043" sldId="2147483786"/>
              <ac:grpSpMk id="16" creationId="{5342C4E8-8AAF-BDF8-807B-85AF0C722516}"/>
            </ac:grpSpMkLst>
          </pc:grpChg>
        </pc:sldLayoutChg>
        <pc:sldLayoutChg chg="addSp delSp modSp mod">
          <pc:chgData name="Tristan James-Weed" userId="498aad0a-75db-487c-8932-8674c61cf479" providerId="ADAL" clId="{ED4F8D7F-BDFE-5703-B555-D233ACF27FC3}" dt="2026-06-17T09:00:38.151" v="17" actId="1076"/>
          <pc:sldLayoutMkLst>
            <pc:docMk/>
            <pc:sldMasterMk cId="2578189806" sldId="2147483660"/>
            <pc:sldLayoutMk cId="366271480" sldId="2147483787"/>
          </pc:sldLayoutMkLst>
          <pc:grpChg chg="topLvl">
            <ac:chgData name="Tristan James-Weed" userId="498aad0a-75db-487c-8932-8674c61cf479" providerId="ADAL" clId="{ED4F8D7F-BDFE-5703-B555-D233ACF27FC3}" dt="2026-06-17T08:59:37.853" v="9" actId="478"/>
            <ac:grpSpMkLst>
              <pc:docMk/>
              <pc:sldMasterMk cId="2578189806" sldId="2147483660"/>
              <pc:sldLayoutMk cId="366271480" sldId="2147483787"/>
              <ac:grpSpMk id="4" creationId="{110DA8CD-CEEA-2A53-7F7C-D84F0E3D740C}"/>
            </ac:grpSpMkLst>
          </pc:grpChg>
          <pc:grpChg chg="del">
            <ac:chgData name="Tristan James-Weed" userId="498aad0a-75db-487c-8932-8674c61cf479" providerId="ADAL" clId="{ED4F8D7F-BDFE-5703-B555-D233ACF27FC3}" dt="2026-06-17T08:59:37.853" v="9" actId="478"/>
            <ac:grpSpMkLst>
              <pc:docMk/>
              <pc:sldMasterMk cId="2578189806" sldId="2147483660"/>
              <pc:sldLayoutMk cId="366271480" sldId="2147483787"/>
              <ac:grpSpMk id="18" creationId="{6A70D275-83E2-0F76-D475-13419EA392AC}"/>
            </ac:grpSpMkLst>
          </pc:grpChg>
          <pc:picChg chg="add mod">
            <ac:chgData name="Tristan James-Weed" userId="498aad0a-75db-487c-8932-8674c61cf479" providerId="ADAL" clId="{ED4F8D7F-BDFE-5703-B555-D233ACF27FC3}" dt="2026-06-17T08:59:31.218" v="8" actId="14100"/>
            <ac:picMkLst>
              <pc:docMk/>
              <pc:sldMasterMk cId="2578189806" sldId="2147483660"/>
              <pc:sldLayoutMk cId="366271480" sldId="2147483787"/>
              <ac:picMk id="8" creationId="{3FE9E3EE-0A70-2546-24C8-4CEDA152DDE0}"/>
            </ac:picMkLst>
          </pc:picChg>
          <pc:picChg chg="del">
            <ac:chgData name="Tristan James-Weed" userId="498aad0a-75db-487c-8932-8674c61cf479" providerId="ADAL" clId="{ED4F8D7F-BDFE-5703-B555-D233ACF27FC3}" dt="2026-06-17T08:59:17.841" v="6" actId="478"/>
            <ac:picMkLst>
              <pc:docMk/>
              <pc:sldMasterMk cId="2578189806" sldId="2147483660"/>
              <pc:sldLayoutMk cId="366271480" sldId="2147483787"/>
              <ac:picMk id="9" creationId="{74FD9C3F-08BC-E9D7-2CE1-FC59F9D47D05}"/>
            </ac:picMkLst>
          </pc:picChg>
          <pc:picChg chg="add mod">
            <ac:chgData name="Tristan James-Weed" userId="498aad0a-75db-487c-8932-8674c61cf479" providerId="ADAL" clId="{ED4F8D7F-BDFE-5703-B555-D233ACF27FC3}" dt="2026-06-17T09:00:38.151" v="17" actId="1076"/>
            <ac:picMkLst>
              <pc:docMk/>
              <pc:sldMasterMk cId="2578189806" sldId="2147483660"/>
              <pc:sldLayoutMk cId="366271480" sldId="2147483787"/>
              <ac:picMk id="13" creationId="{7769EBCD-8C1A-652C-A5F5-0BDD1D480960}"/>
            </ac:picMkLst>
          </pc:picChg>
          <pc:picChg chg="del topLvl">
            <ac:chgData name="Tristan James-Weed" userId="498aad0a-75db-487c-8932-8674c61cf479" providerId="ADAL" clId="{ED4F8D7F-BDFE-5703-B555-D233ACF27FC3}" dt="2026-06-17T08:59:37.853" v="9" actId="478"/>
            <ac:picMkLst>
              <pc:docMk/>
              <pc:sldMasterMk cId="2578189806" sldId="2147483660"/>
              <pc:sldLayoutMk cId="366271480" sldId="2147483787"/>
              <ac:picMk id="16" creationId="{DBC92796-D02C-2A1A-0C85-81259E2A66CE}"/>
            </ac:picMkLst>
          </pc:picChg>
        </pc:sldLayoutChg>
        <pc:sldLayoutChg chg="addSp delSp modSp mod">
          <pc:chgData name="Tristan James-Weed" userId="498aad0a-75db-487c-8932-8674c61cf479" providerId="ADAL" clId="{ED4F8D7F-BDFE-5703-B555-D233ACF27FC3}" dt="2026-06-17T09:01:37.648" v="22"/>
          <pc:sldLayoutMkLst>
            <pc:docMk/>
            <pc:sldMasterMk cId="2578189806" sldId="2147483660"/>
            <pc:sldLayoutMk cId="2893779440" sldId="2147483801"/>
          </pc:sldLayoutMkLst>
          <pc:grpChg chg="del">
            <ac:chgData name="Tristan James-Weed" userId="498aad0a-75db-487c-8932-8674c61cf479" providerId="ADAL" clId="{ED4F8D7F-BDFE-5703-B555-D233ACF27FC3}" dt="2026-06-17T09:01:26.113" v="18" actId="478"/>
            <ac:grpSpMkLst>
              <pc:docMk/>
              <pc:sldMasterMk cId="2578189806" sldId="2147483660"/>
              <pc:sldLayoutMk cId="2893779440" sldId="2147483801"/>
              <ac:grpSpMk id="6" creationId="{243F27A8-4F9C-2CDA-C536-2B616BED628C}"/>
            </ac:grpSpMkLst>
          </pc:grpChg>
          <pc:grpChg chg="mod topLvl">
            <ac:chgData name="Tristan James-Weed" userId="498aad0a-75db-487c-8932-8674c61cf479" providerId="ADAL" clId="{ED4F8D7F-BDFE-5703-B555-D233ACF27FC3}" dt="2026-06-17T09:01:32.507" v="20" actId="1076"/>
            <ac:grpSpMkLst>
              <pc:docMk/>
              <pc:sldMasterMk cId="2578189806" sldId="2147483660"/>
              <pc:sldLayoutMk cId="2893779440" sldId="2147483801"/>
              <ac:grpSpMk id="12" creationId="{E879138A-42AD-E144-DDB7-5CED0F069290}"/>
            </ac:grpSpMkLst>
          </pc:grpChg>
          <pc:picChg chg="add mod">
            <ac:chgData name="Tristan James-Weed" userId="498aad0a-75db-487c-8932-8674c61cf479" providerId="ADAL" clId="{ED4F8D7F-BDFE-5703-B555-D233ACF27FC3}" dt="2026-06-17T09:01:37.648" v="22"/>
            <ac:picMkLst>
              <pc:docMk/>
              <pc:sldMasterMk cId="2578189806" sldId="2147483660"/>
              <pc:sldLayoutMk cId="2893779440" sldId="2147483801"/>
              <ac:picMk id="4" creationId="{5E3BE2D4-C75D-CD7C-8D13-4AA723183DE7}"/>
            </ac:picMkLst>
          </pc:picChg>
          <pc:picChg chg="add mod">
            <ac:chgData name="Tristan James-Weed" userId="498aad0a-75db-487c-8932-8674c61cf479" providerId="ADAL" clId="{ED4F8D7F-BDFE-5703-B555-D233ACF27FC3}" dt="2026-06-17T09:01:37.648" v="22"/>
            <ac:picMkLst>
              <pc:docMk/>
              <pc:sldMasterMk cId="2578189806" sldId="2147483660"/>
              <pc:sldLayoutMk cId="2893779440" sldId="2147483801"/>
              <ac:picMk id="5" creationId="{539056F5-2E3B-13D9-F796-B88A71A6D001}"/>
            </ac:picMkLst>
          </pc:picChg>
          <pc:picChg chg="del topLvl">
            <ac:chgData name="Tristan James-Weed" userId="498aad0a-75db-487c-8932-8674c61cf479" providerId="ADAL" clId="{ED4F8D7F-BDFE-5703-B555-D233ACF27FC3}" dt="2026-06-17T09:01:26.113" v="18" actId="478"/>
            <ac:picMkLst>
              <pc:docMk/>
              <pc:sldMasterMk cId="2578189806" sldId="2147483660"/>
              <pc:sldLayoutMk cId="2893779440" sldId="2147483801"/>
              <ac:picMk id="13" creationId="{D7C8B53B-8618-3C9D-3371-1788AA7D593B}"/>
            </ac:picMkLst>
          </pc:picChg>
          <pc:picChg chg="del">
            <ac:chgData name="Tristan James-Weed" userId="498aad0a-75db-487c-8932-8674c61cf479" providerId="ADAL" clId="{ED4F8D7F-BDFE-5703-B555-D233ACF27FC3}" dt="2026-06-17T09:01:35.124" v="21" actId="478"/>
            <ac:picMkLst>
              <pc:docMk/>
              <pc:sldMasterMk cId="2578189806" sldId="2147483660"/>
              <pc:sldLayoutMk cId="2893779440" sldId="2147483801"/>
              <ac:picMk id="16" creationId="{176F335F-43FA-F974-F198-AFDD187A6846}"/>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jason\Downloads\Brand%20Pulse%20Sco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c:f>
              <c:strCache>
                <c:ptCount val="1"/>
                <c:pt idx="0">
                  <c:v>Average of ScoreIndex</c:v>
                </c:pt>
              </c:strCache>
            </c:strRef>
          </c:tx>
          <c:spPr>
            <a:solidFill>
              <a:schemeClr val="accent1"/>
            </a:solidFill>
            <a:ln>
              <a:noFill/>
            </a:ln>
            <a:effectLst/>
          </c:spPr>
          <c:invertIfNegative val="0"/>
          <c:dPt>
            <c:idx val="7"/>
            <c:invertIfNegative val="0"/>
            <c:bubble3D val="0"/>
            <c:spPr>
              <a:solidFill>
                <a:srgbClr val="323552"/>
              </a:solidFill>
              <a:ln>
                <a:noFill/>
              </a:ln>
              <a:effectLst/>
            </c:spPr>
            <c:extLst>
              <c:ext xmlns:c16="http://schemas.microsoft.com/office/drawing/2014/chart" uri="{C3380CC4-5D6E-409C-BE32-E72D297353CC}">
                <c16:uniqueId val="{00000001-AA02-8C4C-BB0C-36F7FD63A3CC}"/>
              </c:ext>
            </c:extLst>
          </c:dPt>
          <c:cat>
            <c:strRef>
              <c:f>Sheet1!$A$4:$A$27</c:f>
              <c:strCache>
                <c:ptCount val="24"/>
                <c:pt idx="0">
                  <c:v>Shea Moisture</c:v>
                </c:pt>
                <c:pt idx="1">
                  <c:v>Ogx</c:v>
                </c:pt>
                <c:pt idx="2">
                  <c:v>Olaplex</c:v>
                </c:pt>
                <c:pt idx="3">
                  <c:v>Moroccanoil</c:v>
                </c:pt>
                <c:pt idx="4">
                  <c:v>L'Oreal</c:v>
                </c:pt>
                <c:pt idx="5">
                  <c:v>Kristin Ess</c:v>
                </c:pt>
                <c:pt idx="6">
                  <c:v>Kerastase</c:v>
                </c:pt>
                <c:pt idx="7">
                  <c:v>Brand X</c:v>
                </c:pt>
                <c:pt idx="8">
                  <c:v>Redken</c:v>
                </c:pt>
                <c:pt idx="9">
                  <c:v>Suave</c:v>
                </c:pt>
                <c:pt idx="10">
                  <c:v>Garnier</c:v>
                </c:pt>
                <c:pt idx="11">
                  <c:v>The Doux</c:v>
                </c:pt>
                <c:pt idx="12">
                  <c:v>Carol's Daughter</c:v>
                </c:pt>
                <c:pt idx="13">
                  <c:v>Herbal Essences</c:v>
                </c:pt>
                <c:pt idx="14">
                  <c:v>Matrix</c:v>
                </c:pt>
                <c:pt idx="15">
                  <c:v>Oribe</c:v>
                </c:pt>
                <c:pt idx="16">
                  <c:v>Mielle</c:v>
                </c:pt>
                <c:pt idx="17">
                  <c:v>It's a 10</c:v>
                </c:pt>
                <c:pt idx="18">
                  <c:v>Maui Moisture</c:v>
                </c:pt>
                <c:pt idx="19">
                  <c:v>Biolage</c:v>
                </c:pt>
                <c:pt idx="20">
                  <c:v>Color Wow</c:v>
                </c:pt>
                <c:pt idx="21">
                  <c:v>Miss Jessie's</c:v>
                </c:pt>
                <c:pt idx="22">
                  <c:v>Raw Sugar</c:v>
                </c:pt>
                <c:pt idx="23">
                  <c:v>K18</c:v>
                </c:pt>
              </c:strCache>
            </c:strRef>
          </c:cat>
          <c:val>
            <c:numRef>
              <c:f>Sheet1!$B$4:$B$27</c:f>
              <c:numCache>
                <c:formatCode>General</c:formatCode>
                <c:ptCount val="24"/>
                <c:pt idx="0">
                  <c:v>60.6626329197519</c:v>
                </c:pt>
                <c:pt idx="1">
                  <c:v>58.415600774816298</c:v>
                </c:pt>
                <c:pt idx="2">
                  <c:v>58.1926001154335</c:v>
                </c:pt>
                <c:pt idx="3">
                  <c:v>57.135985079332002</c:v>
                </c:pt>
                <c:pt idx="4">
                  <c:v>56.7758142749801</c:v>
                </c:pt>
                <c:pt idx="5">
                  <c:v>56.489344463870097</c:v>
                </c:pt>
                <c:pt idx="6">
                  <c:v>56.325955816931803</c:v>
                </c:pt>
                <c:pt idx="7">
                  <c:v>54.6</c:v>
                </c:pt>
                <c:pt idx="8">
                  <c:v>54.509064875683798</c:v>
                </c:pt>
                <c:pt idx="9">
                  <c:v>54.102406034531803</c:v>
                </c:pt>
                <c:pt idx="10">
                  <c:v>53.985571399890098</c:v>
                </c:pt>
                <c:pt idx="11">
                  <c:v>53.642785075635302</c:v>
                </c:pt>
                <c:pt idx="12">
                  <c:v>53.590783487919801</c:v>
                </c:pt>
                <c:pt idx="13">
                  <c:v>53.585233818894402</c:v>
                </c:pt>
                <c:pt idx="14">
                  <c:v>53.541950764730899</c:v>
                </c:pt>
                <c:pt idx="15">
                  <c:v>53.394301135216303</c:v>
                </c:pt>
                <c:pt idx="16">
                  <c:v>52.946182426626798</c:v>
                </c:pt>
                <c:pt idx="17">
                  <c:v>50.124635791718298</c:v>
                </c:pt>
                <c:pt idx="18">
                  <c:v>49.7247706013626</c:v>
                </c:pt>
                <c:pt idx="19">
                  <c:v>49.716591887558899</c:v>
                </c:pt>
                <c:pt idx="20">
                  <c:v>44.915351041091697</c:v>
                </c:pt>
                <c:pt idx="21">
                  <c:v>40.220418070041902</c:v>
                </c:pt>
                <c:pt idx="22">
                  <c:v>37.842277708637098</c:v>
                </c:pt>
                <c:pt idx="23">
                  <c:v>36.7027519045172</c:v>
                </c:pt>
              </c:numCache>
            </c:numRef>
          </c:val>
          <c:extLst>
            <c:ext xmlns:c16="http://schemas.microsoft.com/office/drawing/2014/chart" uri="{C3380CC4-5D6E-409C-BE32-E72D297353CC}">
              <c16:uniqueId val="{00000002-AA02-8C4C-BB0C-36F7FD63A3CC}"/>
            </c:ext>
          </c:extLst>
        </c:ser>
        <c:dLbls>
          <c:showLegendKey val="0"/>
          <c:showVal val="0"/>
          <c:showCatName val="0"/>
          <c:showSerName val="0"/>
          <c:showPercent val="0"/>
          <c:showBubbleSize val="0"/>
        </c:dLbls>
        <c:gapWidth val="219"/>
        <c:overlap val="-27"/>
        <c:axId val="553058096"/>
        <c:axId val="553062896"/>
      </c:barChart>
      <c:catAx>
        <c:axId val="55305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53062896"/>
        <c:crosses val="autoZero"/>
        <c:auto val="1"/>
        <c:lblAlgn val="ctr"/>
        <c:lblOffset val="100"/>
        <c:noMultiLvlLbl val="0"/>
      </c:catAx>
      <c:valAx>
        <c:axId val="553062896"/>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3058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FFFFF"/>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438811162692813E-2"/>
          <c:y val="0.26393611047767568"/>
          <c:w val="0.96656672164292812"/>
          <c:h val="0.53043751180028886"/>
        </c:manualLayout>
      </c:layout>
      <c:barChart>
        <c:barDir val="col"/>
        <c:grouping val="clustered"/>
        <c:varyColors val="0"/>
        <c:ser>
          <c:idx val="0"/>
          <c:order val="0"/>
          <c:tx>
            <c:strRef>
              <c:f>Sheet1!$B$1</c:f>
              <c:strCache>
                <c:ptCount val="1"/>
                <c:pt idx="0">
                  <c:v>Series 1</c:v>
                </c:pt>
              </c:strCache>
            </c:strRef>
          </c:tx>
          <c:spPr>
            <a:solidFill>
              <a:srgbClr val="359ABA"/>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D79C-044F-987B-32FD9870F85B}"/>
              </c:ext>
            </c:extLst>
          </c:dPt>
          <c:dPt>
            <c:idx val="1"/>
            <c:invertIfNegative val="0"/>
            <c:bubble3D val="0"/>
            <c:spPr>
              <a:solidFill>
                <a:srgbClr val="009881"/>
              </a:solidFill>
              <a:ln>
                <a:noFill/>
              </a:ln>
              <a:effectLst/>
            </c:spPr>
            <c:extLst>
              <c:ext xmlns:c16="http://schemas.microsoft.com/office/drawing/2014/chart" uri="{C3380CC4-5D6E-409C-BE32-E72D297353CC}">
                <c16:uniqueId val="{00000003-D79C-044F-987B-32FD9870F85B}"/>
              </c:ext>
            </c:extLst>
          </c:dPt>
          <c:cat>
            <c:strRef>
              <c:f>Sheet1!$A$2:$A$3</c:f>
              <c:strCache>
                <c:ptCount val="2"/>
                <c:pt idx="0">
                  <c:v>Pre-campaign</c:v>
                </c:pt>
                <c:pt idx="1">
                  <c:v>Post-campaign</c:v>
                </c:pt>
              </c:strCache>
            </c:strRef>
          </c:cat>
          <c:val>
            <c:numRef>
              <c:f>Sheet1!$B$2:$B$3</c:f>
              <c:numCache>
                <c:formatCode>0</c:formatCode>
                <c:ptCount val="2"/>
                <c:pt idx="0">
                  <c:v>54</c:v>
                </c:pt>
                <c:pt idx="1">
                  <c:v>57.9</c:v>
                </c:pt>
              </c:numCache>
            </c:numRef>
          </c:val>
          <c:extLst>
            <c:ext xmlns:c16="http://schemas.microsoft.com/office/drawing/2014/chart" uri="{C3380CC4-5D6E-409C-BE32-E72D297353CC}">
              <c16:uniqueId val="{00000002-D79C-044F-987B-32FD9870F85B}"/>
            </c:ext>
          </c:extLst>
        </c:ser>
        <c:dLbls>
          <c:showLegendKey val="0"/>
          <c:showVal val="0"/>
          <c:showCatName val="0"/>
          <c:showSerName val="0"/>
          <c:showPercent val="0"/>
          <c:showBubbleSize val="0"/>
        </c:dLbls>
        <c:gapWidth val="0"/>
        <c:overlap val="-27"/>
        <c:axId val="1656004847"/>
        <c:axId val="827975647"/>
      </c:barChart>
      <c:catAx>
        <c:axId val="165600484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lumMod val="10000"/>
                  </a:schemeClr>
                </a:solidFill>
                <a:latin typeface="Figtree" pitchFamily="2" charset="0"/>
                <a:ea typeface="+mn-ea"/>
                <a:cs typeface="+mn-cs"/>
              </a:defRPr>
            </a:pPr>
            <a:endParaRPr lang="en-US"/>
          </a:p>
        </c:txPr>
        <c:crossAx val="827975647"/>
        <c:crosses val="autoZero"/>
        <c:auto val="1"/>
        <c:lblAlgn val="ctr"/>
        <c:lblOffset val="100"/>
        <c:noMultiLvlLbl val="0"/>
      </c:catAx>
      <c:valAx>
        <c:axId val="827975647"/>
        <c:scaling>
          <c:orientation val="minMax"/>
          <c:max val="60"/>
          <c:min val="40"/>
        </c:scaling>
        <c:delete val="1"/>
        <c:axPos val="l"/>
        <c:numFmt formatCode="0" sourceLinked="1"/>
        <c:majorTickMark val="out"/>
        <c:minorTickMark val="none"/>
        <c:tickLblPos val="nextTo"/>
        <c:crossAx val="16560048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lumMod val="10000"/>
            </a:schemeClr>
          </a:solidFill>
          <a:latin typeface="Figtree"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EFB5_F070E25E.xml><?xml version="1.0" encoding="utf-8"?>
<p188:cmLst xmlns:a="http://schemas.openxmlformats.org/drawingml/2006/main" xmlns:r="http://schemas.openxmlformats.org/officeDocument/2006/relationships" xmlns:p188="http://schemas.microsoft.com/office/powerpoint/2018/8/main">
  <p188:cm id="{1E11E844-34CF-4DBC-A9DC-BD77A86A1456}" authorId="{71D13F40-0139-5496-42C8-5AD5D31CB82C}" status="resolved" created="2026-05-19T13:58:34.097" complete="100000">
    <ac:deMkLst xmlns:ac="http://schemas.microsoft.com/office/drawing/2013/main/command">
      <pc:docMk xmlns:pc="http://schemas.microsoft.com/office/powerpoint/2013/main/command"/>
      <pc:sldMk xmlns:pc="http://schemas.microsoft.com/office/powerpoint/2013/main/command" cId="4033929822" sldId="2147479477"/>
      <ac:picMk id="1028" creationId="{A2C5F150-D213-F741-6569-383F22B4F746}"/>
    </ac:deMkLst>
    <p188:txBody>
      <a:bodyPr/>
      <a:lstStyle/>
      <a:p>
        <a:r>
          <a:rPr lang="en-GB"/>
          <a:t>CX Bench header needs to be changed. Can we remove photo attribute.</a:t>
        </a:r>
      </a:p>
    </p188:txBody>
  </p188:cm>
</p188:cmLst>
</file>

<file path=ppt/comments/modernComment_7FFFEFC0_7F2E3077.xml><?xml version="1.0" encoding="utf-8"?>
<p188:cmLst xmlns:a="http://schemas.openxmlformats.org/drawingml/2006/main" xmlns:r="http://schemas.openxmlformats.org/officeDocument/2006/relationships" xmlns:p188="http://schemas.microsoft.com/office/powerpoint/2018/8/main">
  <p188:cm id="{665E1629-601F-48ED-8C9B-0A1763FC3A99}" authorId="{71D13F40-0139-5496-42C8-5AD5D31CB82C}" status="resolved" created="2026-05-19T14:05:40.865" complete="100000">
    <pc:sldMkLst xmlns:pc="http://schemas.microsoft.com/office/powerpoint/2013/main/command">
      <pc:docMk/>
      <pc:sldMk cId="2133733495" sldId="2147479488"/>
    </pc:sldMkLst>
    <p188:txBody>
      <a:bodyPr/>
      <a:lstStyle/>
      <a:p>
        <a:r>
          <a:rPr lang="en-GB"/>
          <a:t>To be updated.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15022EEC-D904-6149-8892-CE429638DCCD}" type="datetimeFigureOut">
              <a:rPr lang="en-US" smtClean="0"/>
              <a:t>6/17/2026</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01123353-2886-5F4E-9E0E-118A3EF0ABBA}" type="slidenum">
              <a:rPr lang="en-US" smtClean="0"/>
              <a:t>‹#›</a:t>
            </a:fld>
            <a:endParaRPr lang="en-US"/>
          </a:p>
        </p:txBody>
      </p:sp>
    </p:spTree>
    <p:extLst>
      <p:ext uri="{BB962C8B-B14F-4D97-AF65-F5344CB8AC3E}">
        <p14:creationId xmlns:p14="http://schemas.microsoft.com/office/powerpoint/2010/main" val="3079178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33</a:t>
            </a:r>
          </a:p>
        </p:txBody>
      </p:sp>
      <p:sp>
        <p:nvSpPr>
          <p:cNvPr id="4" name="Slide Number Placeholder 3"/>
          <p:cNvSpPr>
            <a:spLocks noGrp="1"/>
          </p:cNvSpPr>
          <p:nvPr>
            <p:ph type="sldNum" sz="quarter" idx="5"/>
          </p:nvPr>
        </p:nvSpPr>
        <p:spPr/>
        <p:txBody>
          <a:bodyPr/>
          <a:lstStyle/>
          <a:p>
            <a:fld id="{01123353-2886-5F4E-9E0E-118A3EF0ABBA}" type="slidenum">
              <a:rPr lang="en-US" smtClean="0"/>
              <a:t>1</a:t>
            </a:fld>
            <a:endParaRPr lang="en-US"/>
          </a:p>
        </p:txBody>
      </p:sp>
    </p:spTree>
    <p:extLst>
      <p:ext uri="{BB962C8B-B14F-4D97-AF65-F5344CB8AC3E}">
        <p14:creationId xmlns:p14="http://schemas.microsoft.com/office/powerpoint/2010/main" val="2403681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B671-C8A6-0AC2-05EE-2A1ACD480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3156-3837-0135-7FA5-259CF1D7E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36C3F-EEAA-C78D-E03F-F345809288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2C1F0D-F267-C502-4C10-FF3E91B70CB6}"/>
              </a:ext>
            </a:extLst>
          </p:cNvPr>
          <p:cNvSpPr>
            <a:spLocks noGrp="1"/>
          </p:cNvSpPr>
          <p:nvPr>
            <p:ph type="sldNum" sz="quarter" idx="5"/>
          </p:nvPr>
        </p:nvSpPr>
        <p:spPr/>
        <p:txBody>
          <a:bodyPr/>
          <a:lstStyle/>
          <a:p>
            <a:fld id="{01123353-2886-5F4E-9E0E-118A3EF0ABBA}" type="slidenum">
              <a:rPr lang="en-US" smtClean="0"/>
              <a:t>10</a:t>
            </a:fld>
            <a:endParaRPr lang="en-US"/>
          </a:p>
        </p:txBody>
      </p:sp>
    </p:spTree>
    <p:extLst>
      <p:ext uri="{BB962C8B-B14F-4D97-AF65-F5344CB8AC3E}">
        <p14:creationId xmlns:p14="http://schemas.microsoft.com/office/powerpoint/2010/main" val="175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B671-C8A6-0AC2-05EE-2A1ACD480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3156-3837-0135-7FA5-259CF1D7E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36C3F-EEAA-C78D-E03F-F345809288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2C1F0D-F267-C502-4C10-FF3E91B70CB6}"/>
              </a:ext>
            </a:extLst>
          </p:cNvPr>
          <p:cNvSpPr>
            <a:spLocks noGrp="1"/>
          </p:cNvSpPr>
          <p:nvPr>
            <p:ph type="sldNum" sz="quarter" idx="5"/>
          </p:nvPr>
        </p:nvSpPr>
        <p:spPr/>
        <p:txBody>
          <a:bodyPr/>
          <a:lstStyle/>
          <a:p>
            <a:fld id="{01123353-2886-5F4E-9E0E-118A3EF0ABBA}" type="slidenum">
              <a:rPr lang="en-US" smtClean="0"/>
              <a:t>11</a:t>
            </a:fld>
            <a:endParaRPr lang="en-US"/>
          </a:p>
        </p:txBody>
      </p:sp>
    </p:spTree>
    <p:extLst>
      <p:ext uri="{BB962C8B-B14F-4D97-AF65-F5344CB8AC3E}">
        <p14:creationId xmlns:p14="http://schemas.microsoft.com/office/powerpoint/2010/main" val="2648670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B671-C8A6-0AC2-05EE-2A1ACD480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3156-3837-0135-7FA5-259CF1D7E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36C3F-EEAA-C78D-E03F-F345809288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2C1F0D-F267-C502-4C10-FF3E91B70CB6}"/>
              </a:ext>
            </a:extLst>
          </p:cNvPr>
          <p:cNvSpPr>
            <a:spLocks noGrp="1"/>
          </p:cNvSpPr>
          <p:nvPr>
            <p:ph type="sldNum" sz="quarter" idx="5"/>
          </p:nvPr>
        </p:nvSpPr>
        <p:spPr/>
        <p:txBody>
          <a:bodyPr/>
          <a:lstStyle/>
          <a:p>
            <a:fld id="{01123353-2886-5F4E-9E0E-118A3EF0ABBA}" type="slidenum">
              <a:rPr lang="en-US" smtClean="0"/>
              <a:t>12</a:t>
            </a:fld>
            <a:endParaRPr lang="en-US"/>
          </a:p>
        </p:txBody>
      </p:sp>
    </p:spTree>
    <p:extLst>
      <p:ext uri="{BB962C8B-B14F-4D97-AF65-F5344CB8AC3E}">
        <p14:creationId xmlns:p14="http://schemas.microsoft.com/office/powerpoint/2010/main" val="992702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B671-C8A6-0AC2-05EE-2A1ACD480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3156-3837-0135-7FA5-259CF1D7E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36C3F-EEAA-C78D-E03F-F345809288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2C1F0D-F267-C502-4C10-FF3E91B70CB6}"/>
              </a:ext>
            </a:extLst>
          </p:cNvPr>
          <p:cNvSpPr>
            <a:spLocks noGrp="1"/>
          </p:cNvSpPr>
          <p:nvPr>
            <p:ph type="sldNum" sz="quarter" idx="5"/>
          </p:nvPr>
        </p:nvSpPr>
        <p:spPr/>
        <p:txBody>
          <a:bodyPr/>
          <a:lstStyle/>
          <a:p>
            <a:fld id="{01123353-2886-5F4E-9E0E-118A3EF0ABBA}" type="slidenum">
              <a:rPr lang="en-US" smtClean="0"/>
              <a:t>13</a:t>
            </a:fld>
            <a:endParaRPr lang="en-US"/>
          </a:p>
        </p:txBody>
      </p:sp>
    </p:spTree>
    <p:extLst>
      <p:ext uri="{BB962C8B-B14F-4D97-AF65-F5344CB8AC3E}">
        <p14:creationId xmlns:p14="http://schemas.microsoft.com/office/powerpoint/2010/main" val="415230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B671-C8A6-0AC2-05EE-2A1ACD480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3156-3837-0135-7FA5-259CF1D7E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36C3F-EEAA-C78D-E03F-F345809288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2C1F0D-F267-C502-4C10-FF3E91B70CB6}"/>
              </a:ext>
            </a:extLst>
          </p:cNvPr>
          <p:cNvSpPr>
            <a:spLocks noGrp="1"/>
          </p:cNvSpPr>
          <p:nvPr>
            <p:ph type="sldNum" sz="quarter" idx="5"/>
          </p:nvPr>
        </p:nvSpPr>
        <p:spPr/>
        <p:txBody>
          <a:bodyPr/>
          <a:lstStyle/>
          <a:p>
            <a:fld id="{01123353-2886-5F4E-9E0E-118A3EF0ABBA}" type="slidenum">
              <a:rPr lang="en-US" smtClean="0"/>
              <a:t>2</a:t>
            </a:fld>
            <a:endParaRPr lang="en-US"/>
          </a:p>
        </p:txBody>
      </p:sp>
    </p:spTree>
    <p:extLst>
      <p:ext uri="{BB962C8B-B14F-4D97-AF65-F5344CB8AC3E}">
        <p14:creationId xmlns:p14="http://schemas.microsoft.com/office/powerpoint/2010/main" val="1808202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B671-C8A6-0AC2-05EE-2A1ACD480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3156-3837-0135-7FA5-259CF1D7E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36C3F-EEAA-C78D-E03F-F345809288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2C1F0D-F267-C502-4C10-FF3E91B70CB6}"/>
              </a:ext>
            </a:extLst>
          </p:cNvPr>
          <p:cNvSpPr>
            <a:spLocks noGrp="1"/>
          </p:cNvSpPr>
          <p:nvPr>
            <p:ph type="sldNum" sz="quarter" idx="5"/>
          </p:nvPr>
        </p:nvSpPr>
        <p:spPr/>
        <p:txBody>
          <a:bodyPr/>
          <a:lstStyle/>
          <a:p>
            <a:fld id="{01123353-2886-5F4E-9E0E-118A3EF0ABBA}" type="slidenum">
              <a:rPr lang="en-US" smtClean="0"/>
              <a:t>3</a:t>
            </a:fld>
            <a:endParaRPr lang="en-US"/>
          </a:p>
        </p:txBody>
      </p:sp>
    </p:spTree>
    <p:extLst>
      <p:ext uri="{BB962C8B-B14F-4D97-AF65-F5344CB8AC3E}">
        <p14:creationId xmlns:p14="http://schemas.microsoft.com/office/powerpoint/2010/main" val="3076203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B671-C8A6-0AC2-05EE-2A1ACD480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3156-3837-0135-7FA5-259CF1D7E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36C3F-EEAA-C78D-E03F-F345809288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2C1F0D-F267-C502-4C10-FF3E91B70CB6}"/>
              </a:ext>
            </a:extLst>
          </p:cNvPr>
          <p:cNvSpPr>
            <a:spLocks noGrp="1"/>
          </p:cNvSpPr>
          <p:nvPr>
            <p:ph type="sldNum" sz="quarter" idx="5"/>
          </p:nvPr>
        </p:nvSpPr>
        <p:spPr/>
        <p:txBody>
          <a:bodyPr/>
          <a:lstStyle/>
          <a:p>
            <a:fld id="{01123353-2886-5F4E-9E0E-118A3EF0ABBA}" type="slidenum">
              <a:rPr lang="en-US" smtClean="0"/>
              <a:t>4</a:t>
            </a:fld>
            <a:endParaRPr lang="en-US"/>
          </a:p>
        </p:txBody>
      </p:sp>
    </p:spTree>
    <p:extLst>
      <p:ext uri="{BB962C8B-B14F-4D97-AF65-F5344CB8AC3E}">
        <p14:creationId xmlns:p14="http://schemas.microsoft.com/office/powerpoint/2010/main" val="1389345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B671-C8A6-0AC2-05EE-2A1ACD480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3156-3837-0135-7FA5-259CF1D7E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36C3F-EEAA-C78D-E03F-F345809288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2C1F0D-F267-C502-4C10-FF3E91B70CB6}"/>
              </a:ext>
            </a:extLst>
          </p:cNvPr>
          <p:cNvSpPr>
            <a:spLocks noGrp="1"/>
          </p:cNvSpPr>
          <p:nvPr>
            <p:ph type="sldNum" sz="quarter" idx="5"/>
          </p:nvPr>
        </p:nvSpPr>
        <p:spPr/>
        <p:txBody>
          <a:bodyPr/>
          <a:lstStyle/>
          <a:p>
            <a:fld id="{01123353-2886-5F4E-9E0E-118A3EF0ABBA}" type="slidenum">
              <a:rPr lang="en-US" smtClean="0"/>
              <a:t>5</a:t>
            </a:fld>
            <a:endParaRPr lang="en-US"/>
          </a:p>
        </p:txBody>
      </p:sp>
    </p:spTree>
    <p:extLst>
      <p:ext uri="{BB962C8B-B14F-4D97-AF65-F5344CB8AC3E}">
        <p14:creationId xmlns:p14="http://schemas.microsoft.com/office/powerpoint/2010/main" val="1630127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B671-C8A6-0AC2-05EE-2A1ACD480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3156-3837-0135-7FA5-259CF1D7E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36C3F-EEAA-C78D-E03F-F345809288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2C1F0D-F267-C502-4C10-FF3E91B70CB6}"/>
              </a:ext>
            </a:extLst>
          </p:cNvPr>
          <p:cNvSpPr>
            <a:spLocks noGrp="1"/>
          </p:cNvSpPr>
          <p:nvPr>
            <p:ph type="sldNum" sz="quarter" idx="5"/>
          </p:nvPr>
        </p:nvSpPr>
        <p:spPr/>
        <p:txBody>
          <a:bodyPr/>
          <a:lstStyle/>
          <a:p>
            <a:fld id="{01123353-2886-5F4E-9E0E-118A3EF0ABBA}" type="slidenum">
              <a:rPr lang="en-US" smtClean="0"/>
              <a:t>6</a:t>
            </a:fld>
            <a:endParaRPr lang="en-US"/>
          </a:p>
        </p:txBody>
      </p:sp>
    </p:spTree>
    <p:extLst>
      <p:ext uri="{BB962C8B-B14F-4D97-AF65-F5344CB8AC3E}">
        <p14:creationId xmlns:p14="http://schemas.microsoft.com/office/powerpoint/2010/main" val="3683811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B671-C8A6-0AC2-05EE-2A1ACD480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3156-3837-0135-7FA5-259CF1D7E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36C3F-EEAA-C78D-E03F-F345809288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2C1F0D-F267-C502-4C10-FF3E91B70CB6}"/>
              </a:ext>
            </a:extLst>
          </p:cNvPr>
          <p:cNvSpPr>
            <a:spLocks noGrp="1"/>
          </p:cNvSpPr>
          <p:nvPr>
            <p:ph type="sldNum" sz="quarter" idx="5"/>
          </p:nvPr>
        </p:nvSpPr>
        <p:spPr/>
        <p:txBody>
          <a:bodyPr/>
          <a:lstStyle/>
          <a:p>
            <a:fld id="{01123353-2886-5F4E-9E0E-118A3EF0ABBA}" type="slidenum">
              <a:rPr lang="en-US" smtClean="0"/>
              <a:t>7</a:t>
            </a:fld>
            <a:endParaRPr lang="en-US"/>
          </a:p>
        </p:txBody>
      </p:sp>
    </p:spTree>
    <p:extLst>
      <p:ext uri="{BB962C8B-B14F-4D97-AF65-F5344CB8AC3E}">
        <p14:creationId xmlns:p14="http://schemas.microsoft.com/office/powerpoint/2010/main" val="743652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B671-C8A6-0AC2-05EE-2A1ACD480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3156-3837-0135-7FA5-259CF1D7E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36C3F-EEAA-C78D-E03F-F345809288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2C1F0D-F267-C502-4C10-FF3E91B70CB6}"/>
              </a:ext>
            </a:extLst>
          </p:cNvPr>
          <p:cNvSpPr>
            <a:spLocks noGrp="1"/>
          </p:cNvSpPr>
          <p:nvPr>
            <p:ph type="sldNum" sz="quarter" idx="5"/>
          </p:nvPr>
        </p:nvSpPr>
        <p:spPr/>
        <p:txBody>
          <a:bodyPr/>
          <a:lstStyle/>
          <a:p>
            <a:fld id="{01123353-2886-5F4E-9E0E-118A3EF0ABBA}" type="slidenum">
              <a:rPr lang="en-US" smtClean="0"/>
              <a:t>8</a:t>
            </a:fld>
            <a:endParaRPr lang="en-US"/>
          </a:p>
        </p:txBody>
      </p:sp>
    </p:spTree>
    <p:extLst>
      <p:ext uri="{BB962C8B-B14F-4D97-AF65-F5344CB8AC3E}">
        <p14:creationId xmlns:p14="http://schemas.microsoft.com/office/powerpoint/2010/main" val="1996584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B671-C8A6-0AC2-05EE-2A1ACD480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3156-3837-0135-7FA5-259CF1D7E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36C3F-EEAA-C78D-E03F-F345809288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2C1F0D-F267-C502-4C10-FF3E91B70CB6}"/>
              </a:ext>
            </a:extLst>
          </p:cNvPr>
          <p:cNvSpPr>
            <a:spLocks noGrp="1"/>
          </p:cNvSpPr>
          <p:nvPr>
            <p:ph type="sldNum" sz="quarter" idx="5"/>
          </p:nvPr>
        </p:nvSpPr>
        <p:spPr/>
        <p:txBody>
          <a:bodyPr/>
          <a:lstStyle/>
          <a:p>
            <a:fld id="{01123353-2886-5F4E-9E0E-118A3EF0ABBA}" type="slidenum">
              <a:rPr lang="en-US" smtClean="0"/>
              <a:t>9</a:t>
            </a:fld>
            <a:endParaRPr lang="en-US"/>
          </a:p>
        </p:txBody>
      </p:sp>
    </p:spTree>
    <p:extLst>
      <p:ext uri="{BB962C8B-B14F-4D97-AF65-F5344CB8AC3E}">
        <p14:creationId xmlns:p14="http://schemas.microsoft.com/office/powerpoint/2010/main" val="3605525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emf"/><Relationship Id="rId1" Type="http://schemas.openxmlformats.org/officeDocument/2006/relationships/slideMaster" Target="../slideMasters/slideMaster1.xml"/><Relationship Id="rId4" Type="http://schemas.openxmlformats.org/officeDocument/2006/relationships/image" Target="../media/image19.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emf"/><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emf"/><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emf"/><Relationship Id="rId1" Type="http://schemas.openxmlformats.org/officeDocument/2006/relationships/slideMaster" Target="../slideMasters/slideMaster1.xml"/><Relationship Id="rId4" Type="http://schemas.openxmlformats.org/officeDocument/2006/relationships/image" Target="../media/image1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Genie Cover">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3B2CE9-2109-2D31-D3E2-691A97206FD1}"/>
              </a:ext>
            </a:extLst>
          </p:cNvPr>
          <p:cNvPicPr>
            <a:picLocks noChangeAspect="1"/>
          </p:cNvPicPr>
          <p:nvPr userDrawn="1"/>
        </p:nvPicPr>
        <p:blipFill>
          <a:blip r:embed="rId2">
            <a:alphaModFix amt="50000"/>
          </a:blip>
          <a:srcRect t="24650" r="20805" b="2866"/>
          <a:stretch>
            <a:fillRect/>
          </a:stretch>
        </p:blipFill>
        <p:spPr>
          <a:xfrm>
            <a:off x="3303361" y="0"/>
            <a:ext cx="8914744" cy="6857997"/>
          </a:xfrm>
          <a:prstGeom prst="rect">
            <a:avLst/>
          </a:prstGeom>
        </p:spPr>
      </p:pic>
      <p:cxnSp>
        <p:nvCxnSpPr>
          <p:cNvPr id="13" name="Straight Connector 12">
            <a:extLst>
              <a:ext uri="{FF2B5EF4-FFF2-40B4-BE49-F238E27FC236}">
                <a16:creationId xmlns:a16="http://schemas.microsoft.com/office/drawing/2014/main" id="{3D33075E-B322-AC1A-E83A-63F7FC03C51B}"/>
              </a:ext>
            </a:extLst>
          </p:cNvPr>
          <p:cNvCxnSpPr>
            <a:cxnSpLocks/>
          </p:cNvCxnSpPr>
          <p:nvPr userDrawn="1"/>
        </p:nvCxnSpPr>
        <p:spPr>
          <a:xfrm>
            <a:off x="11896725" y="5284694"/>
            <a:ext cx="313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F59C25D0-A32C-89F6-A74A-7736773AF504}"/>
              </a:ext>
            </a:extLst>
          </p:cNvPr>
          <p:cNvSpPr txBox="1">
            <a:spLocks/>
          </p:cNvSpPr>
          <p:nvPr userDrawn="1"/>
        </p:nvSpPr>
        <p:spPr>
          <a:xfrm>
            <a:off x="654959" y="2604900"/>
            <a:ext cx="8801862" cy="427860"/>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a:solidFill>
                  <a:schemeClr val="tx2"/>
                </a:solidFill>
                <a:latin typeface="Figtree Light" pitchFamily="2" charset="0"/>
              </a:rPr>
              <a:t>Augmenting Human Intelligence </a:t>
            </a:r>
          </a:p>
        </p:txBody>
      </p:sp>
      <p:pic>
        <p:nvPicPr>
          <p:cNvPr id="6" name="Picture 5">
            <a:extLst>
              <a:ext uri="{FF2B5EF4-FFF2-40B4-BE49-F238E27FC236}">
                <a16:creationId xmlns:a16="http://schemas.microsoft.com/office/drawing/2014/main" id="{9C49AE72-FBBA-39CF-577F-29A73C4E9F99}"/>
              </a:ext>
            </a:extLst>
          </p:cNvPr>
          <p:cNvPicPr>
            <a:picLocks noChangeAspect="1"/>
          </p:cNvPicPr>
          <p:nvPr userDrawn="1"/>
        </p:nvPicPr>
        <p:blipFill>
          <a:blip r:embed="rId3"/>
          <a:srcRect t="29" b="29"/>
          <a:stretch/>
        </p:blipFill>
        <p:spPr>
          <a:xfrm>
            <a:off x="654921" y="1394732"/>
            <a:ext cx="3536374" cy="1145894"/>
          </a:xfrm>
          <a:prstGeom prst="rect">
            <a:avLst/>
          </a:prstGeom>
        </p:spPr>
      </p:pic>
      <p:cxnSp>
        <p:nvCxnSpPr>
          <p:cNvPr id="7" name="Straight Connector 6">
            <a:extLst>
              <a:ext uri="{FF2B5EF4-FFF2-40B4-BE49-F238E27FC236}">
                <a16:creationId xmlns:a16="http://schemas.microsoft.com/office/drawing/2014/main" id="{7051BF65-C669-63D9-E895-9885ADBB7E81}"/>
              </a:ext>
            </a:extLst>
          </p:cNvPr>
          <p:cNvCxnSpPr>
            <a:cxnSpLocks/>
          </p:cNvCxnSpPr>
          <p:nvPr userDrawn="1"/>
        </p:nvCxnSpPr>
        <p:spPr>
          <a:xfrm>
            <a:off x="654959" y="4726086"/>
            <a:ext cx="100892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C27606B3-89E2-FD80-9B55-C18D4EF36DD9}"/>
              </a:ext>
            </a:extLst>
          </p:cNvPr>
          <p:cNvSpPr>
            <a:spLocks noGrp="1"/>
          </p:cNvSpPr>
          <p:nvPr>
            <p:ph type="body" sz="quarter" idx="14" hasCustomPrompt="1"/>
          </p:nvPr>
        </p:nvSpPr>
        <p:spPr>
          <a:xfrm>
            <a:off x="654920" y="3203463"/>
            <a:ext cx="8725854" cy="1484657"/>
          </a:xfrm>
        </p:spPr>
        <p:txBody>
          <a:bodyPr lIns="0" anchor="b">
            <a:noAutofit/>
          </a:bodyPr>
          <a:lstStyle>
            <a:lvl1pPr marL="0" indent="0">
              <a:buNone/>
              <a:defRPr sz="4000" b="1" i="0">
                <a:solidFill>
                  <a:srgbClr val="FFFFFF"/>
                </a:solidFill>
                <a:latin typeface="Figtree Black"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Title here</a:t>
            </a:r>
            <a:endParaRPr lang="en-US" dirty="0"/>
          </a:p>
        </p:txBody>
      </p:sp>
      <p:sp>
        <p:nvSpPr>
          <p:cNvPr id="10" name="Text Placeholder 9">
            <a:extLst>
              <a:ext uri="{FF2B5EF4-FFF2-40B4-BE49-F238E27FC236}">
                <a16:creationId xmlns:a16="http://schemas.microsoft.com/office/drawing/2014/main" id="{59390F43-062B-AA20-F0A8-6C7DFEACF52F}"/>
              </a:ext>
            </a:extLst>
          </p:cNvPr>
          <p:cNvSpPr>
            <a:spLocks noGrp="1"/>
          </p:cNvSpPr>
          <p:nvPr>
            <p:ph type="body" sz="quarter" idx="15" hasCustomPrompt="1"/>
          </p:nvPr>
        </p:nvSpPr>
        <p:spPr>
          <a:xfrm>
            <a:off x="654921" y="4726086"/>
            <a:ext cx="8725854" cy="818121"/>
          </a:xfrm>
        </p:spPr>
        <p:txBody>
          <a:bodyPr lIns="0" anchor="t">
            <a:noAutofit/>
          </a:bodyPr>
          <a:lstStyle>
            <a:lvl1pPr marL="0" indent="0">
              <a:buNone/>
              <a:defRPr sz="2400" b="0" i="0">
                <a:solidFill>
                  <a:schemeClr val="bg2"/>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subtitle</a:t>
            </a:r>
            <a:endParaRPr lang="en-US" dirty="0"/>
          </a:p>
        </p:txBody>
      </p:sp>
      <p:sp>
        <p:nvSpPr>
          <p:cNvPr id="21" name="Text Placeholder 9">
            <a:extLst>
              <a:ext uri="{FF2B5EF4-FFF2-40B4-BE49-F238E27FC236}">
                <a16:creationId xmlns:a16="http://schemas.microsoft.com/office/drawing/2014/main" id="{3F94A6A1-7F39-70B2-461B-6EF96B32E3F7}"/>
              </a:ext>
            </a:extLst>
          </p:cNvPr>
          <p:cNvSpPr>
            <a:spLocks noGrp="1"/>
          </p:cNvSpPr>
          <p:nvPr>
            <p:ph type="body" sz="quarter" idx="16" hasCustomPrompt="1"/>
          </p:nvPr>
        </p:nvSpPr>
        <p:spPr>
          <a:xfrm>
            <a:off x="654920" y="6227335"/>
            <a:ext cx="3776349" cy="297458"/>
          </a:xfrm>
        </p:spPr>
        <p:txBody>
          <a:bodyPr lIns="0" anchor="t">
            <a:noAutofit/>
          </a:bodyPr>
          <a:lstStyle>
            <a:lvl1pPr marL="0" indent="0">
              <a:buNone/>
              <a:defRPr sz="1400" b="0" i="0">
                <a:solidFill>
                  <a:schemeClr val="tx2"/>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Date</a:t>
            </a:r>
            <a:endParaRPr lang="en-US" dirty="0"/>
          </a:p>
        </p:txBody>
      </p:sp>
      <p:sp>
        <p:nvSpPr>
          <p:cNvPr id="22" name="Text Placeholder 9">
            <a:extLst>
              <a:ext uri="{FF2B5EF4-FFF2-40B4-BE49-F238E27FC236}">
                <a16:creationId xmlns:a16="http://schemas.microsoft.com/office/drawing/2014/main" id="{4EFF9005-88A0-B55F-269F-37F65FE51C6D}"/>
              </a:ext>
            </a:extLst>
          </p:cNvPr>
          <p:cNvSpPr>
            <a:spLocks noGrp="1"/>
          </p:cNvSpPr>
          <p:nvPr>
            <p:ph type="body" sz="quarter" idx="17" hasCustomPrompt="1"/>
          </p:nvPr>
        </p:nvSpPr>
        <p:spPr>
          <a:xfrm>
            <a:off x="654921" y="5585690"/>
            <a:ext cx="8725854" cy="492016"/>
          </a:xfrm>
        </p:spPr>
        <p:txBody>
          <a:bodyPr lIns="0" anchor="t">
            <a:noAutofit/>
          </a:bodyPr>
          <a:lstStyle>
            <a:lvl1pPr marL="0" indent="0">
              <a:buNone/>
              <a:defRPr sz="1400" b="1" i="0">
                <a:solidFill>
                  <a:schemeClr val="accent3">
                    <a:lumMod val="60000"/>
                    <a:lumOff val="40000"/>
                  </a:schemeClr>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Name Surname </a:t>
            </a:r>
            <a:endParaRPr lang="en-US" dirty="0"/>
          </a:p>
        </p:txBody>
      </p:sp>
      <p:sp>
        <p:nvSpPr>
          <p:cNvPr id="23" name="Text Placeholder 9">
            <a:extLst>
              <a:ext uri="{FF2B5EF4-FFF2-40B4-BE49-F238E27FC236}">
                <a16:creationId xmlns:a16="http://schemas.microsoft.com/office/drawing/2014/main" id="{7DFA9A3E-AA25-6211-47BB-98D4E5A15C9A}"/>
              </a:ext>
            </a:extLst>
          </p:cNvPr>
          <p:cNvSpPr>
            <a:spLocks noGrp="1"/>
          </p:cNvSpPr>
          <p:nvPr>
            <p:ph type="body" sz="quarter" idx="18" hasCustomPrompt="1"/>
          </p:nvPr>
        </p:nvSpPr>
        <p:spPr>
          <a:xfrm>
            <a:off x="654921" y="5773286"/>
            <a:ext cx="8725854" cy="492016"/>
          </a:xfrm>
        </p:spPr>
        <p:txBody>
          <a:bodyPr lIns="0" anchor="t">
            <a:noAutofit/>
          </a:bodyPr>
          <a:lstStyle>
            <a:lvl1pPr marL="0" indent="0">
              <a:buNone/>
              <a:defRPr sz="1200" b="0" i="0">
                <a:solidFill>
                  <a:schemeClr val="bg1"/>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Company title here</a:t>
            </a:r>
            <a:endParaRPr lang="en-US" dirty="0"/>
          </a:p>
        </p:txBody>
      </p:sp>
    </p:spTree>
    <p:extLst>
      <p:ext uri="{BB962C8B-B14F-4D97-AF65-F5344CB8AC3E}">
        <p14:creationId xmlns:p14="http://schemas.microsoft.com/office/powerpoint/2010/main" val="242810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nd Spotter Content">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err="1">
                <a:solidFill>
                  <a:schemeClr val="accent4">
                    <a:lumMod val="60000"/>
                    <a:lumOff val="40000"/>
                  </a:schemeClr>
                </a:solidFill>
                <a:latin typeface="Figtree" pitchFamily="2" charset="0"/>
              </a:rPr>
              <a:t>www.i-genie.ai</a:t>
            </a:r>
            <a:endParaRPr lang="en-US" sz="1050">
              <a:solidFill>
                <a:schemeClr val="accent4">
                  <a:lumMod val="60000"/>
                  <a:lumOff val="40000"/>
                </a:schemeClr>
              </a:solidFill>
              <a:latin typeface="Figtree" pitchFamily="2" charset="0"/>
            </a:endParaRPr>
          </a:p>
        </p:txBody>
      </p:sp>
      <p:grpSp>
        <p:nvGrpSpPr>
          <p:cNvPr id="3" name="Group 2">
            <a:extLst>
              <a:ext uri="{FF2B5EF4-FFF2-40B4-BE49-F238E27FC236}">
                <a16:creationId xmlns:a16="http://schemas.microsoft.com/office/drawing/2014/main" id="{25C02A50-CC16-64AD-F1A8-C7E1934A9E68}"/>
              </a:ext>
            </a:extLst>
          </p:cNvPr>
          <p:cNvGrpSpPr/>
          <p:nvPr userDrawn="1"/>
        </p:nvGrpSpPr>
        <p:grpSpPr>
          <a:xfrm>
            <a:off x="-8964" y="0"/>
            <a:ext cx="12218894" cy="288000"/>
            <a:chOff x="-8964" y="0"/>
            <a:chExt cx="12218894" cy="288000"/>
          </a:xfrm>
        </p:grpSpPr>
        <p:sp>
          <p:nvSpPr>
            <p:cNvPr id="6" name="Rectangle 5">
              <a:extLst>
                <a:ext uri="{FF2B5EF4-FFF2-40B4-BE49-F238E27FC236}">
                  <a16:creationId xmlns:a16="http://schemas.microsoft.com/office/drawing/2014/main" id="{2298FB7C-0180-8926-0A36-0F7907D477FB}"/>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7" name="Picture 6">
              <a:extLst>
                <a:ext uri="{FF2B5EF4-FFF2-40B4-BE49-F238E27FC236}">
                  <a16:creationId xmlns:a16="http://schemas.microsoft.com/office/drawing/2014/main" id="{44EB5EC1-A440-C67C-2A5F-31F23A3BCD5D}"/>
                </a:ext>
              </a:extLst>
            </p:cNvPr>
            <p:cNvPicPr>
              <a:picLocks noChangeAspect="1"/>
            </p:cNvPicPr>
            <p:nvPr userDrawn="1"/>
          </p:nvPicPr>
          <p:blipFill>
            <a:blip r:embed="rId2"/>
            <a:srcRect/>
            <a:stretch/>
          </p:blipFill>
          <p:spPr>
            <a:xfrm>
              <a:off x="514550" y="48580"/>
              <a:ext cx="1150155" cy="219600"/>
            </a:xfrm>
            <a:prstGeom prst="rect">
              <a:avLst/>
            </a:prstGeom>
          </p:spPr>
        </p:pic>
        <p:pic>
          <p:nvPicPr>
            <p:cNvPr id="8" name="Picture 7">
              <a:extLst>
                <a:ext uri="{FF2B5EF4-FFF2-40B4-BE49-F238E27FC236}">
                  <a16:creationId xmlns:a16="http://schemas.microsoft.com/office/drawing/2014/main" id="{003CC44D-1E14-48DD-FD06-89C6268C3637}"/>
                </a:ext>
              </a:extLst>
            </p:cNvPr>
            <p:cNvPicPr>
              <a:picLocks noChangeAspect="1"/>
            </p:cNvPicPr>
            <p:nvPr userDrawn="1"/>
          </p:nvPicPr>
          <p:blipFill>
            <a:blip r:embed="rId3"/>
            <a:stretch>
              <a:fillRect/>
            </a:stretch>
          </p:blipFill>
          <p:spPr>
            <a:xfrm>
              <a:off x="1859849" y="118223"/>
              <a:ext cx="516112" cy="109811"/>
            </a:xfrm>
            <a:prstGeom prst="rect">
              <a:avLst/>
            </a:prstGeom>
          </p:spPr>
        </p:pic>
        <p:cxnSp>
          <p:nvCxnSpPr>
            <p:cNvPr id="12" name="Straight Connector 11">
              <a:extLst>
                <a:ext uri="{FF2B5EF4-FFF2-40B4-BE49-F238E27FC236}">
                  <a16:creationId xmlns:a16="http://schemas.microsoft.com/office/drawing/2014/main" id="{76A454F0-5981-3344-FD56-B43242EA2277}"/>
                </a:ext>
              </a:extLst>
            </p:cNvPr>
            <p:cNvCxnSpPr>
              <a:cxnSpLocks/>
            </p:cNvCxnSpPr>
            <p:nvPr userDrawn="1"/>
          </p:nvCxnSpPr>
          <p:spPr>
            <a:xfrm>
              <a:off x="1766876" y="73025"/>
              <a:ext cx="0" cy="155009"/>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9287B45-A694-B31B-723B-8CD13CB6DBCA}"/>
                </a:ext>
              </a:extLst>
            </p:cNvPr>
            <p:cNvPicPr>
              <a:picLocks noChangeAspect="1"/>
            </p:cNvPicPr>
            <p:nvPr userDrawn="1"/>
          </p:nvPicPr>
          <p:blipFill>
            <a:blip r:embed="rId4"/>
            <a:srcRect l="1065" t="31304" r="19839" b="64457"/>
            <a:stretch>
              <a:fillRect/>
            </a:stretch>
          </p:blipFill>
          <p:spPr>
            <a:xfrm>
              <a:off x="5817608" y="0"/>
              <a:ext cx="6392322" cy="288000"/>
            </a:xfrm>
            <a:prstGeom prst="rect">
              <a:avLst/>
            </a:prstGeom>
          </p:spPr>
        </p:pic>
      </p:grpSp>
      <p:sp>
        <p:nvSpPr>
          <p:cNvPr id="14" name="Title 1">
            <a:extLst>
              <a:ext uri="{FF2B5EF4-FFF2-40B4-BE49-F238E27FC236}">
                <a16:creationId xmlns:a16="http://schemas.microsoft.com/office/drawing/2014/main" id="{C8DECC84-B72F-69EE-FF7E-CBFA0F2C97C1}"/>
              </a:ext>
            </a:extLst>
          </p:cNvPr>
          <p:cNvSpPr>
            <a:spLocks noGrp="1"/>
          </p:cNvSpPr>
          <p:nvPr>
            <p:ph type="title"/>
          </p:nvPr>
        </p:nvSpPr>
        <p:spPr>
          <a:xfrm>
            <a:off x="515939" y="362839"/>
            <a:ext cx="11341100"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17" name="Text Placeholder 13">
            <a:extLst>
              <a:ext uri="{FF2B5EF4-FFF2-40B4-BE49-F238E27FC236}">
                <a16:creationId xmlns:a16="http://schemas.microsoft.com/office/drawing/2014/main" id="{4597F61C-DB0D-5355-554A-A510DFBE77C3}"/>
              </a:ext>
            </a:extLst>
          </p:cNvPr>
          <p:cNvSpPr>
            <a:spLocks noGrp="1"/>
          </p:cNvSpPr>
          <p:nvPr>
            <p:ph type="body" sz="quarter" idx="10" hasCustomPrompt="1"/>
          </p:nvPr>
        </p:nvSpPr>
        <p:spPr>
          <a:xfrm>
            <a:off x="515939" y="896938"/>
            <a:ext cx="11341098" cy="409575"/>
          </a:xfrm>
        </p:spPr>
        <p:txBody>
          <a:bodyPr lIns="0">
            <a:noAutofit/>
          </a:bodyPr>
          <a:lstStyle>
            <a:lvl1pPr marL="0" indent="0">
              <a:buNone/>
              <a:defRPr sz="1800">
                <a:solidFill>
                  <a:schemeClr val="accent3">
                    <a:lumMod val="60000"/>
                    <a:lumOff val="40000"/>
                  </a:schemeClr>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Tree>
    <p:extLst>
      <p:ext uri="{BB962C8B-B14F-4D97-AF65-F5344CB8AC3E}">
        <p14:creationId xmlns:p14="http://schemas.microsoft.com/office/powerpoint/2010/main" val="2348563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guide id="11" pos="572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ov8 Cover">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DD600D6-B715-DFB0-9632-D370C61BDF44}"/>
              </a:ext>
            </a:extLst>
          </p:cNvPr>
          <p:cNvCxnSpPr>
            <a:cxnSpLocks/>
          </p:cNvCxnSpPr>
          <p:nvPr userDrawn="1"/>
        </p:nvCxnSpPr>
        <p:spPr>
          <a:xfrm>
            <a:off x="654959" y="4726086"/>
            <a:ext cx="100892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45BF7482-0251-2647-7E25-6AC284B74B1D}"/>
              </a:ext>
            </a:extLst>
          </p:cNvPr>
          <p:cNvSpPr>
            <a:spLocks noGrp="1"/>
          </p:cNvSpPr>
          <p:nvPr>
            <p:ph type="body" sz="quarter" idx="14" hasCustomPrompt="1"/>
          </p:nvPr>
        </p:nvSpPr>
        <p:spPr>
          <a:xfrm>
            <a:off x="654920" y="3203463"/>
            <a:ext cx="8725854" cy="1484657"/>
          </a:xfrm>
        </p:spPr>
        <p:txBody>
          <a:bodyPr lIns="0" anchor="b">
            <a:noAutofit/>
          </a:bodyPr>
          <a:lstStyle>
            <a:lvl1pPr marL="0" indent="0">
              <a:buNone/>
              <a:defRPr sz="4000" b="1" i="0">
                <a:solidFill>
                  <a:srgbClr val="FFFFFF"/>
                </a:solidFill>
                <a:latin typeface="Figtree Black"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Title here</a:t>
            </a:r>
            <a:endParaRPr lang="en-US" dirty="0"/>
          </a:p>
        </p:txBody>
      </p:sp>
      <p:sp>
        <p:nvSpPr>
          <p:cNvPr id="8" name="Text Placeholder 9">
            <a:extLst>
              <a:ext uri="{FF2B5EF4-FFF2-40B4-BE49-F238E27FC236}">
                <a16:creationId xmlns:a16="http://schemas.microsoft.com/office/drawing/2014/main" id="{F10D9B16-4013-5A3F-FD8B-9AA6C211D7A3}"/>
              </a:ext>
            </a:extLst>
          </p:cNvPr>
          <p:cNvSpPr>
            <a:spLocks noGrp="1"/>
          </p:cNvSpPr>
          <p:nvPr>
            <p:ph type="body" sz="quarter" idx="15" hasCustomPrompt="1"/>
          </p:nvPr>
        </p:nvSpPr>
        <p:spPr>
          <a:xfrm>
            <a:off x="654921" y="4726086"/>
            <a:ext cx="8725854" cy="818121"/>
          </a:xfrm>
        </p:spPr>
        <p:txBody>
          <a:bodyPr lIns="0" anchor="t">
            <a:noAutofit/>
          </a:bodyPr>
          <a:lstStyle>
            <a:lvl1pPr marL="0" indent="0">
              <a:buNone/>
              <a:defRPr sz="2400" b="0" i="0">
                <a:solidFill>
                  <a:schemeClr val="bg1"/>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subtitle</a:t>
            </a:r>
            <a:endParaRPr lang="en-US" dirty="0"/>
          </a:p>
        </p:txBody>
      </p:sp>
      <p:pic>
        <p:nvPicPr>
          <p:cNvPr id="2" name="Picture 1">
            <a:extLst>
              <a:ext uri="{FF2B5EF4-FFF2-40B4-BE49-F238E27FC236}">
                <a16:creationId xmlns:a16="http://schemas.microsoft.com/office/drawing/2014/main" id="{16062D12-E1F2-BF1D-72B8-3FD0591754D0}"/>
              </a:ext>
            </a:extLst>
          </p:cNvPr>
          <p:cNvPicPr>
            <a:picLocks noChangeAspect="1"/>
          </p:cNvPicPr>
          <p:nvPr userDrawn="1"/>
        </p:nvPicPr>
        <p:blipFill>
          <a:blip r:embed="rId2">
            <a:alphaModFix amt="50000"/>
          </a:blip>
          <a:srcRect t="24354" r="20689" b="1946"/>
          <a:stretch>
            <a:fillRect/>
          </a:stretch>
        </p:blipFill>
        <p:spPr>
          <a:xfrm>
            <a:off x="3250683" y="0"/>
            <a:ext cx="8941317" cy="6857982"/>
          </a:xfrm>
          <a:prstGeom prst="rect">
            <a:avLst/>
          </a:prstGeom>
        </p:spPr>
      </p:pic>
      <p:pic>
        <p:nvPicPr>
          <p:cNvPr id="4" name="Picture 3">
            <a:extLst>
              <a:ext uri="{FF2B5EF4-FFF2-40B4-BE49-F238E27FC236}">
                <a16:creationId xmlns:a16="http://schemas.microsoft.com/office/drawing/2014/main" id="{388156A1-3B87-4D46-F871-043FD9B68930}"/>
              </a:ext>
            </a:extLst>
          </p:cNvPr>
          <p:cNvPicPr>
            <a:picLocks noChangeAspect="1"/>
          </p:cNvPicPr>
          <p:nvPr userDrawn="1"/>
        </p:nvPicPr>
        <p:blipFill>
          <a:blip r:embed="rId3"/>
          <a:stretch>
            <a:fillRect/>
          </a:stretch>
        </p:blipFill>
        <p:spPr>
          <a:xfrm>
            <a:off x="702233" y="1511983"/>
            <a:ext cx="2274431" cy="970212"/>
          </a:xfrm>
          <a:prstGeom prst="rect">
            <a:avLst/>
          </a:prstGeom>
        </p:spPr>
      </p:pic>
      <p:grpSp>
        <p:nvGrpSpPr>
          <p:cNvPr id="7" name="Group 6">
            <a:extLst>
              <a:ext uri="{FF2B5EF4-FFF2-40B4-BE49-F238E27FC236}">
                <a16:creationId xmlns:a16="http://schemas.microsoft.com/office/drawing/2014/main" id="{C76BDA92-25BA-F0AB-3A44-3372B5465CB5}"/>
              </a:ext>
            </a:extLst>
          </p:cNvPr>
          <p:cNvGrpSpPr/>
          <p:nvPr userDrawn="1"/>
        </p:nvGrpSpPr>
        <p:grpSpPr>
          <a:xfrm>
            <a:off x="654920" y="176820"/>
            <a:ext cx="3659769" cy="278897"/>
            <a:chOff x="654959" y="214955"/>
            <a:chExt cx="3659769" cy="278897"/>
          </a:xfrm>
        </p:grpSpPr>
        <p:pic>
          <p:nvPicPr>
            <p:cNvPr id="12" name="Picture 11">
              <a:extLst>
                <a:ext uri="{FF2B5EF4-FFF2-40B4-BE49-F238E27FC236}">
                  <a16:creationId xmlns:a16="http://schemas.microsoft.com/office/drawing/2014/main" id="{B328F86E-B452-BA6E-56EC-E87674E40CAE}"/>
                </a:ext>
              </a:extLst>
            </p:cNvPr>
            <p:cNvPicPr>
              <a:picLocks noChangeAspect="1"/>
            </p:cNvPicPr>
            <p:nvPr userDrawn="1"/>
          </p:nvPicPr>
          <p:blipFill>
            <a:blip r:embed="rId4"/>
            <a:srcRect/>
            <a:stretch/>
          </p:blipFill>
          <p:spPr>
            <a:xfrm>
              <a:off x="654959" y="214955"/>
              <a:ext cx="1013082" cy="215549"/>
            </a:xfrm>
            <a:prstGeom prst="rect">
              <a:avLst/>
            </a:prstGeom>
          </p:spPr>
        </p:pic>
        <p:sp>
          <p:nvSpPr>
            <p:cNvPr id="13" name="Title 3">
              <a:extLst>
                <a:ext uri="{FF2B5EF4-FFF2-40B4-BE49-F238E27FC236}">
                  <a16:creationId xmlns:a16="http://schemas.microsoft.com/office/drawing/2014/main" id="{F4609974-7262-ADDE-D838-0E423AA0F985}"/>
                </a:ext>
              </a:extLst>
            </p:cNvPr>
            <p:cNvSpPr txBox="1">
              <a:spLocks/>
            </p:cNvSpPr>
            <p:nvPr userDrawn="1"/>
          </p:nvSpPr>
          <p:spPr>
            <a:xfrm>
              <a:off x="1731518" y="278303"/>
              <a:ext cx="2583210" cy="21554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900" dirty="0">
                  <a:solidFill>
                    <a:schemeClr val="tx2"/>
                  </a:solidFill>
                  <a:latin typeface="Figtree Light" pitchFamily="2" charset="0"/>
                </a:rPr>
                <a:t>Augmenting Human Intelligence </a:t>
              </a:r>
            </a:p>
          </p:txBody>
        </p:sp>
      </p:grpSp>
      <p:sp>
        <p:nvSpPr>
          <p:cNvPr id="14" name="Text Placeholder 9">
            <a:extLst>
              <a:ext uri="{FF2B5EF4-FFF2-40B4-BE49-F238E27FC236}">
                <a16:creationId xmlns:a16="http://schemas.microsoft.com/office/drawing/2014/main" id="{9C0CF5EC-11E7-FE6F-10F9-1862AF0D2F1A}"/>
              </a:ext>
            </a:extLst>
          </p:cNvPr>
          <p:cNvSpPr>
            <a:spLocks noGrp="1"/>
          </p:cNvSpPr>
          <p:nvPr>
            <p:ph type="body" sz="quarter" idx="16" hasCustomPrompt="1"/>
          </p:nvPr>
        </p:nvSpPr>
        <p:spPr>
          <a:xfrm>
            <a:off x="654920" y="6227335"/>
            <a:ext cx="3776349" cy="297458"/>
          </a:xfrm>
        </p:spPr>
        <p:txBody>
          <a:bodyPr lIns="0" anchor="t">
            <a:noAutofit/>
          </a:bodyPr>
          <a:lstStyle>
            <a:lvl1pPr marL="0" indent="0">
              <a:buNone/>
              <a:defRPr sz="1400" b="0" i="0">
                <a:solidFill>
                  <a:schemeClr val="tx2"/>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Date</a:t>
            </a:r>
            <a:endParaRPr lang="en-US" dirty="0"/>
          </a:p>
        </p:txBody>
      </p:sp>
      <p:sp>
        <p:nvSpPr>
          <p:cNvPr id="15" name="Text Placeholder 9">
            <a:extLst>
              <a:ext uri="{FF2B5EF4-FFF2-40B4-BE49-F238E27FC236}">
                <a16:creationId xmlns:a16="http://schemas.microsoft.com/office/drawing/2014/main" id="{CC6829FB-C8A0-0D78-C413-4D16963FA979}"/>
              </a:ext>
            </a:extLst>
          </p:cNvPr>
          <p:cNvSpPr>
            <a:spLocks noGrp="1"/>
          </p:cNvSpPr>
          <p:nvPr>
            <p:ph type="body" sz="quarter" idx="17" hasCustomPrompt="1"/>
          </p:nvPr>
        </p:nvSpPr>
        <p:spPr>
          <a:xfrm>
            <a:off x="654921" y="5585690"/>
            <a:ext cx="8725854" cy="492016"/>
          </a:xfrm>
        </p:spPr>
        <p:txBody>
          <a:bodyPr lIns="0" anchor="t">
            <a:noAutofit/>
          </a:bodyPr>
          <a:lstStyle>
            <a:lvl1pPr marL="0" indent="0">
              <a:buNone/>
              <a:defRPr sz="1400" b="1" i="0">
                <a:solidFill>
                  <a:schemeClr val="accent3">
                    <a:lumMod val="60000"/>
                    <a:lumOff val="40000"/>
                  </a:schemeClr>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Name Surname </a:t>
            </a:r>
            <a:endParaRPr lang="en-US" dirty="0"/>
          </a:p>
        </p:txBody>
      </p:sp>
      <p:sp>
        <p:nvSpPr>
          <p:cNvPr id="16" name="Text Placeholder 9">
            <a:extLst>
              <a:ext uri="{FF2B5EF4-FFF2-40B4-BE49-F238E27FC236}">
                <a16:creationId xmlns:a16="http://schemas.microsoft.com/office/drawing/2014/main" id="{2D8E719A-4768-7D19-4374-4CF59D8D3710}"/>
              </a:ext>
            </a:extLst>
          </p:cNvPr>
          <p:cNvSpPr>
            <a:spLocks noGrp="1"/>
          </p:cNvSpPr>
          <p:nvPr>
            <p:ph type="body" sz="quarter" idx="18" hasCustomPrompt="1"/>
          </p:nvPr>
        </p:nvSpPr>
        <p:spPr>
          <a:xfrm>
            <a:off x="654921" y="5773286"/>
            <a:ext cx="8725854" cy="492016"/>
          </a:xfrm>
        </p:spPr>
        <p:txBody>
          <a:bodyPr lIns="0" anchor="t">
            <a:noAutofit/>
          </a:bodyPr>
          <a:lstStyle>
            <a:lvl1pPr marL="0" indent="0">
              <a:buNone/>
              <a:defRPr sz="1200" b="0" i="0">
                <a:solidFill>
                  <a:schemeClr val="bg1"/>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Company title here</a:t>
            </a:r>
            <a:endParaRPr lang="en-US" dirty="0"/>
          </a:p>
        </p:txBody>
      </p:sp>
    </p:spTree>
    <p:extLst>
      <p:ext uri="{BB962C8B-B14F-4D97-AF65-F5344CB8AC3E}">
        <p14:creationId xmlns:p14="http://schemas.microsoft.com/office/powerpoint/2010/main" val="2866231896"/>
      </p:ext>
    </p:extLst>
  </p:cSld>
  <p:clrMapOvr>
    <a:masterClrMapping/>
  </p:clrMapOvr>
  <p:extLst>
    <p:ext uri="{DCECCB84-F9BA-43D5-87BE-67443E8EF086}">
      <p15:sldGuideLst xmlns:p15="http://schemas.microsoft.com/office/powerpoint/2012/main">
        <p15:guide id="1" pos="279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ov8 Content">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err="1">
                <a:solidFill>
                  <a:schemeClr val="accent4">
                    <a:lumMod val="60000"/>
                    <a:lumOff val="40000"/>
                  </a:schemeClr>
                </a:solidFill>
                <a:latin typeface="Figtree" pitchFamily="2" charset="0"/>
              </a:rPr>
              <a:t>www.i-genie.ai</a:t>
            </a:r>
            <a:endParaRPr lang="en-US" sz="1050">
              <a:solidFill>
                <a:schemeClr val="accent4">
                  <a:lumMod val="60000"/>
                  <a:lumOff val="40000"/>
                </a:schemeClr>
              </a:solidFill>
              <a:latin typeface="Figtree" pitchFamily="2" charset="0"/>
            </a:endParaRPr>
          </a:p>
        </p:txBody>
      </p:sp>
      <p:grpSp>
        <p:nvGrpSpPr>
          <p:cNvPr id="3" name="Group 2">
            <a:extLst>
              <a:ext uri="{FF2B5EF4-FFF2-40B4-BE49-F238E27FC236}">
                <a16:creationId xmlns:a16="http://schemas.microsoft.com/office/drawing/2014/main" id="{978CFA2A-7F71-4BFD-212F-9F279771DB4A}"/>
              </a:ext>
            </a:extLst>
          </p:cNvPr>
          <p:cNvGrpSpPr/>
          <p:nvPr userDrawn="1"/>
        </p:nvGrpSpPr>
        <p:grpSpPr>
          <a:xfrm>
            <a:off x="-8964" y="-1"/>
            <a:ext cx="12200964" cy="288001"/>
            <a:chOff x="-8964" y="-1"/>
            <a:chExt cx="12200964" cy="288001"/>
          </a:xfrm>
        </p:grpSpPr>
        <p:grpSp>
          <p:nvGrpSpPr>
            <p:cNvPr id="4" name="Group 3">
              <a:extLst>
                <a:ext uri="{FF2B5EF4-FFF2-40B4-BE49-F238E27FC236}">
                  <a16:creationId xmlns:a16="http://schemas.microsoft.com/office/drawing/2014/main" id="{028005C1-0E17-84AC-2894-BCBE6353FB91}"/>
                </a:ext>
              </a:extLst>
            </p:cNvPr>
            <p:cNvGrpSpPr/>
            <p:nvPr userDrawn="1"/>
          </p:nvGrpSpPr>
          <p:grpSpPr>
            <a:xfrm>
              <a:off x="-8964" y="0"/>
              <a:ext cx="12200964" cy="288000"/>
              <a:chOff x="-8964" y="0"/>
              <a:chExt cx="12200964" cy="288000"/>
            </a:xfrm>
          </p:grpSpPr>
          <p:sp>
            <p:nvSpPr>
              <p:cNvPr id="6" name="Rectangle 5">
                <a:extLst>
                  <a:ext uri="{FF2B5EF4-FFF2-40B4-BE49-F238E27FC236}">
                    <a16:creationId xmlns:a16="http://schemas.microsoft.com/office/drawing/2014/main" id="{BF88E3B8-DC8C-5B0F-E06A-5327D026D54A}"/>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9" name="Picture 8">
                <a:extLst>
                  <a:ext uri="{FF2B5EF4-FFF2-40B4-BE49-F238E27FC236}">
                    <a16:creationId xmlns:a16="http://schemas.microsoft.com/office/drawing/2014/main" id="{9DE45EB9-0AF6-8519-C8E0-DDAADDB752E0}"/>
                  </a:ext>
                </a:extLst>
              </p:cNvPr>
              <p:cNvPicPr>
                <a:picLocks noChangeAspect="1"/>
              </p:cNvPicPr>
              <p:nvPr userDrawn="1"/>
            </p:nvPicPr>
            <p:blipFill>
              <a:blip r:embed="rId2"/>
              <a:srcRect/>
              <a:stretch/>
            </p:blipFill>
            <p:spPr>
              <a:xfrm>
                <a:off x="515938" y="48580"/>
                <a:ext cx="599833" cy="219600"/>
              </a:xfrm>
              <a:prstGeom prst="rect">
                <a:avLst/>
              </a:prstGeom>
            </p:spPr>
          </p:pic>
          <p:pic>
            <p:nvPicPr>
              <p:cNvPr id="11" name="Picture 10">
                <a:extLst>
                  <a:ext uri="{FF2B5EF4-FFF2-40B4-BE49-F238E27FC236}">
                    <a16:creationId xmlns:a16="http://schemas.microsoft.com/office/drawing/2014/main" id="{179DF924-084B-8397-28AF-5264B78EF9FD}"/>
                  </a:ext>
                </a:extLst>
              </p:cNvPr>
              <p:cNvPicPr>
                <a:picLocks noChangeAspect="1"/>
              </p:cNvPicPr>
              <p:nvPr userDrawn="1"/>
            </p:nvPicPr>
            <p:blipFill>
              <a:blip r:embed="rId3"/>
              <a:stretch>
                <a:fillRect/>
              </a:stretch>
            </p:blipFill>
            <p:spPr>
              <a:xfrm>
                <a:off x="1311209" y="118223"/>
                <a:ext cx="516112" cy="109811"/>
              </a:xfrm>
              <a:prstGeom prst="rect">
                <a:avLst/>
              </a:prstGeom>
            </p:spPr>
          </p:pic>
          <p:cxnSp>
            <p:nvCxnSpPr>
              <p:cNvPr id="15" name="Straight Connector 14">
                <a:extLst>
                  <a:ext uri="{FF2B5EF4-FFF2-40B4-BE49-F238E27FC236}">
                    <a16:creationId xmlns:a16="http://schemas.microsoft.com/office/drawing/2014/main" id="{5635DE6D-0F14-4348-33DC-BBD463EFD9D2}"/>
                  </a:ext>
                </a:extLst>
              </p:cNvPr>
              <p:cNvCxnSpPr>
                <a:cxnSpLocks/>
              </p:cNvCxnSpPr>
              <p:nvPr userDrawn="1"/>
            </p:nvCxnSpPr>
            <p:spPr>
              <a:xfrm>
                <a:off x="1218236" y="73025"/>
                <a:ext cx="0" cy="15500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208878CA-42E5-2DD6-4B5E-2E3D08C91DAF}"/>
                </a:ext>
              </a:extLst>
            </p:cNvPr>
            <p:cNvPicPr>
              <a:picLocks noChangeAspect="1"/>
            </p:cNvPicPr>
            <p:nvPr userDrawn="1"/>
          </p:nvPicPr>
          <p:blipFill>
            <a:blip r:embed="rId4"/>
            <a:srcRect t="37840" r="20689" b="57889"/>
            <a:stretch>
              <a:fillRect/>
            </a:stretch>
          </p:blipFill>
          <p:spPr>
            <a:xfrm>
              <a:off x="5587761" y="-1"/>
              <a:ext cx="6479233" cy="288001"/>
            </a:xfrm>
            <a:prstGeom prst="rect">
              <a:avLst/>
            </a:prstGeom>
          </p:spPr>
        </p:pic>
      </p:grpSp>
      <p:sp>
        <p:nvSpPr>
          <p:cNvPr id="16" name="Title 1">
            <a:extLst>
              <a:ext uri="{FF2B5EF4-FFF2-40B4-BE49-F238E27FC236}">
                <a16:creationId xmlns:a16="http://schemas.microsoft.com/office/drawing/2014/main" id="{A76CE349-4233-493C-3C5B-0B7AD6A11FC2}"/>
              </a:ext>
            </a:extLst>
          </p:cNvPr>
          <p:cNvSpPr>
            <a:spLocks noGrp="1"/>
          </p:cNvSpPr>
          <p:nvPr>
            <p:ph type="title"/>
          </p:nvPr>
        </p:nvSpPr>
        <p:spPr>
          <a:xfrm>
            <a:off x="515939" y="362839"/>
            <a:ext cx="11341100"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18" name="Text Placeholder 13">
            <a:extLst>
              <a:ext uri="{FF2B5EF4-FFF2-40B4-BE49-F238E27FC236}">
                <a16:creationId xmlns:a16="http://schemas.microsoft.com/office/drawing/2014/main" id="{3E50FEB0-1A42-FB74-EF61-D0FD2C7D05B4}"/>
              </a:ext>
            </a:extLst>
          </p:cNvPr>
          <p:cNvSpPr>
            <a:spLocks noGrp="1"/>
          </p:cNvSpPr>
          <p:nvPr>
            <p:ph type="body" sz="quarter" idx="10" hasCustomPrompt="1"/>
          </p:nvPr>
        </p:nvSpPr>
        <p:spPr>
          <a:xfrm>
            <a:off x="515939" y="896938"/>
            <a:ext cx="11341098" cy="409575"/>
          </a:xfrm>
        </p:spPr>
        <p:txBody>
          <a:bodyPr lIns="0">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Tree>
    <p:extLst>
      <p:ext uri="{BB962C8B-B14F-4D97-AF65-F5344CB8AC3E}">
        <p14:creationId xmlns:p14="http://schemas.microsoft.com/office/powerpoint/2010/main" val="3219798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guide id="11" pos="572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to Cover">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DD600D6-B715-DFB0-9632-D370C61BDF44}"/>
              </a:ext>
            </a:extLst>
          </p:cNvPr>
          <p:cNvCxnSpPr>
            <a:cxnSpLocks/>
          </p:cNvCxnSpPr>
          <p:nvPr userDrawn="1"/>
        </p:nvCxnSpPr>
        <p:spPr>
          <a:xfrm>
            <a:off x="654959" y="4726086"/>
            <a:ext cx="100892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45BF7482-0251-2647-7E25-6AC284B74B1D}"/>
              </a:ext>
            </a:extLst>
          </p:cNvPr>
          <p:cNvSpPr>
            <a:spLocks noGrp="1"/>
          </p:cNvSpPr>
          <p:nvPr>
            <p:ph type="body" sz="quarter" idx="14" hasCustomPrompt="1"/>
          </p:nvPr>
        </p:nvSpPr>
        <p:spPr>
          <a:xfrm>
            <a:off x="654920" y="3203463"/>
            <a:ext cx="8725854" cy="1484657"/>
          </a:xfrm>
        </p:spPr>
        <p:txBody>
          <a:bodyPr lIns="0" anchor="b">
            <a:noAutofit/>
          </a:bodyPr>
          <a:lstStyle>
            <a:lvl1pPr marL="0" indent="0">
              <a:buNone/>
              <a:defRPr sz="4000" b="1" i="0">
                <a:solidFill>
                  <a:srgbClr val="FFFFFF"/>
                </a:solidFill>
                <a:latin typeface="Figtree Black"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Title here</a:t>
            </a:r>
            <a:endParaRPr lang="en-US" dirty="0"/>
          </a:p>
        </p:txBody>
      </p:sp>
      <p:sp>
        <p:nvSpPr>
          <p:cNvPr id="8" name="Text Placeholder 9">
            <a:extLst>
              <a:ext uri="{FF2B5EF4-FFF2-40B4-BE49-F238E27FC236}">
                <a16:creationId xmlns:a16="http://schemas.microsoft.com/office/drawing/2014/main" id="{F10D9B16-4013-5A3F-FD8B-9AA6C211D7A3}"/>
              </a:ext>
            </a:extLst>
          </p:cNvPr>
          <p:cNvSpPr>
            <a:spLocks noGrp="1"/>
          </p:cNvSpPr>
          <p:nvPr>
            <p:ph type="body" sz="quarter" idx="15" hasCustomPrompt="1"/>
          </p:nvPr>
        </p:nvSpPr>
        <p:spPr>
          <a:xfrm>
            <a:off x="654921" y="4726086"/>
            <a:ext cx="8725854" cy="818121"/>
          </a:xfrm>
        </p:spPr>
        <p:txBody>
          <a:bodyPr lIns="0" anchor="t">
            <a:noAutofit/>
          </a:bodyPr>
          <a:lstStyle>
            <a:lvl1pPr marL="0" indent="0">
              <a:buNone/>
              <a:defRPr sz="2400" b="0" i="0">
                <a:solidFill>
                  <a:schemeClr val="accent1"/>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subtitle</a:t>
            </a:r>
            <a:endParaRPr lang="en-US" dirty="0"/>
          </a:p>
        </p:txBody>
      </p:sp>
      <p:pic>
        <p:nvPicPr>
          <p:cNvPr id="3" name="Picture 2">
            <a:extLst>
              <a:ext uri="{FF2B5EF4-FFF2-40B4-BE49-F238E27FC236}">
                <a16:creationId xmlns:a16="http://schemas.microsoft.com/office/drawing/2014/main" id="{92C9C1B5-FA4F-CFC6-5BF1-5E363132F429}"/>
              </a:ext>
            </a:extLst>
          </p:cNvPr>
          <p:cNvPicPr>
            <a:picLocks noChangeAspect="1"/>
          </p:cNvPicPr>
          <p:nvPr userDrawn="1"/>
        </p:nvPicPr>
        <p:blipFill>
          <a:blip r:embed="rId2">
            <a:alphaModFix amt="50000"/>
          </a:blip>
          <a:srcRect t="24454" r="20365" b="2098"/>
          <a:stretch>
            <a:fillRect/>
          </a:stretch>
        </p:blipFill>
        <p:spPr>
          <a:xfrm>
            <a:off x="3255863" y="0"/>
            <a:ext cx="8954066" cy="6858000"/>
          </a:xfrm>
          <a:prstGeom prst="rect">
            <a:avLst/>
          </a:prstGeom>
        </p:spPr>
      </p:pic>
      <p:pic>
        <p:nvPicPr>
          <p:cNvPr id="11" name="Picture 10">
            <a:extLst>
              <a:ext uri="{FF2B5EF4-FFF2-40B4-BE49-F238E27FC236}">
                <a16:creationId xmlns:a16="http://schemas.microsoft.com/office/drawing/2014/main" id="{62D9A64B-B79E-C0F4-0EB5-3A8AF6961711}"/>
              </a:ext>
            </a:extLst>
          </p:cNvPr>
          <p:cNvPicPr>
            <a:picLocks noChangeAspect="1"/>
          </p:cNvPicPr>
          <p:nvPr userDrawn="1"/>
        </p:nvPicPr>
        <p:blipFill>
          <a:blip r:embed="rId3"/>
          <a:stretch>
            <a:fillRect/>
          </a:stretch>
        </p:blipFill>
        <p:spPr>
          <a:xfrm>
            <a:off x="702233" y="1313793"/>
            <a:ext cx="2494146" cy="1316909"/>
          </a:xfrm>
          <a:prstGeom prst="rect">
            <a:avLst/>
          </a:prstGeom>
        </p:spPr>
      </p:pic>
      <p:grpSp>
        <p:nvGrpSpPr>
          <p:cNvPr id="12" name="Group 11">
            <a:extLst>
              <a:ext uri="{FF2B5EF4-FFF2-40B4-BE49-F238E27FC236}">
                <a16:creationId xmlns:a16="http://schemas.microsoft.com/office/drawing/2014/main" id="{A7909597-11FA-50DE-E6C0-8929B836E422}"/>
              </a:ext>
            </a:extLst>
          </p:cNvPr>
          <p:cNvGrpSpPr/>
          <p:nvPr userDrawn="1"/>
        </p:nvGrpSpPr>
        <p:grpSpPr>
          <a:xfrm>
            <a:off x="654920" y="176820"/>
            <a:ext cx="3659769" cy="278897"/>
            <a:chOff x="654959" y="214955"/>
            <a:chExt cx="3659769" cy="278897"/>
          </a:xfrm>
        </p:grpSpPr>
        <p:pic>
          <p:nvPicPr>
            <p:cNvPr id="13" name="Picture 12">
              <a:extLst>
                <a:ext uri="{FF2B5EF4-FFF2-40B4-BE49-F238E27FC236}">
                  <a16:creationId xmlns:a16="http://schemas.microsoft.com/office/drawing/2014/main" id="{F746CE68-DB7A-3A73-A88D-A25008C8F4B2}"/>
                </a:ext>
              </a:extLst>
            </p:cNvPr>
            <p:cNvPicPr>
              <a:picLocks noChangeAspect="1"/>
            </p:cNvPicPr>
            <p:nvPr userDrawn="1"/>
          </p:nvPicPr>
          <p:blipFill>
            <a:blip r:embed="rId4"/>
            <a:srcRect/>
            <a:stretch/>
          </p:blipFill>
          <p:spPr>
            <a:xfrm>
              <a:off x="654959" y="214955"/>
              <a:ext cx="1013082" cy="215549"/>
            </a:xfrm>
            <a:prstGeom prst="rect">
              <a:avLst/>
            </a:prstGeom>
          </p:spPr>
        </p:pic>
        <p:sp>
          <p:nvSpPr>
            <p:cNvPr id="14" name="Title 3">
              <a:extLst>
                <a:ext uri="{FF2B5EF4-FFF2-40B4-BE49-F238E27FC236}">
                  <a16:creationId xmlns:a16="http://schemas.microsoft.com/office/drawing/2014/main" id="{DE3B1E9A-BFCA-EBB8-06BE-6F524DBC1880}"/>
                </a:ext>
              </a:extLst>
            </p:cNvPr>
            <p:cNvSpPr txBox="1">
              <a:spLocks/>
            </p:cNvSpPr>
            <p:nvPr userDrawn="1"/>
          </p:nvSpPr>
          <p:spPr>
            <a:xfrm>
              <a:off x="1731518" y="278303"/>
              <a:ext cx="2583210" cy="21554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900" dirty="0">
                  <a:solidFill>
                    <a:schemeClr val="tx2"/>
                  </a:solidFill>
                  <a:latin typeface="Figtree Light" pitchFamily="2" charset="0"/>
                </a:rPr>
                <a:t>Augmenting Human Intelligence </a:t>
              </a:r>
            </a:p>
          </p:txBody>
        </p:sp>
      </p:grpSp>
      <p:sp>
        <p:nvSpPr>
          <p:cNvPr id="15" name="Text Placeholder 9">
            <a:extLst>
              <a:ext uri="{FF2B5EF4-FFF2-40B4-BE49-F238E27FC236}">
                <a16:creationId xmlns:a16="http://schemas.microsoft.com/office/drawing/2014/main" id="{B1EA7019-19FE-3832-21C6-43B539B4B116}"/>
              </a:ext>
            </a:extLst>
          </p:cNvPr>
          <p:cNvSpPr>
            <a:spLocks noGrp="1"/>
          </p:cNvSpPr>
          <p:nvPr>
            <p:ph type="body" sz="quarter" idx="16" hasCustomPrompt="1"/>
          </p:nvPr>
        </p:nvSpPr>
        <p:spPr>
          <a:xfrm>
            <a:off x="654920" y="6227335"/>
            <a:ext cx="3776349" cy="297458"/>
          </a:xfrm>
        </p:spPr>
        <p:txBody>
          <a:bodyPr lIns="0" anchor="t">
            <a:noAutofit/>
          </a:bodyPr>
          <a:lstStyle>
            <a:lvl1pPr marL="0" indent="0">
              <a:buNone/>
              <a:defRPr sz="1400" b="0" i="0">
                <a:solidFill>
                  <a:schemeClr val="tx2"/>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Date</a:t>
            </a:r>
            <a:endParaRPr lang="en-US" dirty="0"/>
          </a:p>
        </p:txBody>
      </p:sp>
      <p:sp>
        <p:nvSpPr>
          <p:cNvPr id="16" name="Text Placeholder 9">
            <a:extLst>
              <a:ext uri="{FF2B5EF4-FFF2-40B4-BE49-F238E27FC236}">
                <a16:creationId xmlns:a16="http://schemas.microsoft.com/office/drawing/2014/main" id="{2C1832FE-A638-F5DD-653B-1D66B2698A81}"/>
              </a:ext>
            </a:extLst>
          </p:cNvPr>
          <p:cNvSpPr>
            <a:spLocks noGrp="1"/>
          </p:cNvSpPr>
          <p:nvPr>
            <p:ph type="body" sz="quarter" idx="17" hasCustomPrompt="1"/>
          </p:nvPr>
        </p:nvSpPr>
        <p:spPr>
          <a:xfrm>
            <a:off x="654921" y="5585690"/>
            <a:ext cx="8725854" cy="492016"/>
          </a:xfrm>
        </p:spPr>
        <p:txBody>
          <a:bodyPr lIns="0" anchor="t">
            <a:noAutofit/>
          </a:bodyPr>
          <a:lstStyle>
            <a:lvl1pPr marL="0" indent="0">
              <a:buNone/>
              <a:defRPr sz="1400" b="1" i="0">
                <a:solidFill>
                  <a:schemeClr val="accent3">
                    <a:lumMod val="60000"/>
                    <a:lumOff val="40000"/>
                  </a:schemeClr>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Name Surname </a:t>
            </a:r>
            <a:endParaRPr lang="en-US" dirty="0"/>
          </a:p>
        </p:txBody>
      </p:sp>
      <p:sp>
        <p:nvSpPr>
          <p:cNvPr id="17" name="Text Placeholder 9">
            <a:extLst>
              <a:ext uri="{FF2B5EF4-FFF2-40B4-BE49-F238E27FC236}">
                <a16:creationId xmlns:a16="http://schemas.microsoft.com/office/drawing/2014/main" id="{2E9026E5-70D4-59BD-488A-F977716CE428}"/>
              </a:ext>
            </a:extLst>
          </p:cNvPr>
          <p:cNvSpPr>
            <a:spLocks noGrp="1"/>
          </p:cNvSpPr>
          <p:nvPr>
            <p:ph type="body" sz="quarter" idx="18" hasCustomPrompt="1"/>
          </p:nvPr>
        </p:nvSpPr>
        <p:spPr>
          <a:xfrm>
            <a:off x="654921" y="5773286"/>
            <a:ext cx="8725854" cy="492016"/>
          </a:xfrm>
        </p:spPr>
        <p:txBody>
          <a:bodyPr lIns="0" anchor="t">
            <a:noAutofit/>
          </a:bodyPr>
          <a:lstStyle>
            <a:lvl1pPr marL="0" indent="0">
              <a:buNone/>
              <a:defRPr sz="1200" b="0" i="0">
                <a:solidFill>
                  <a:schemeClr val="bg1"/>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Company title here</a:t>
            </a:r>
            <a:endParaRPr lang="en-US" dirty="0"/>
          </a:p>
        </p:txBody>
      </p:sp>
    </p:spTree>
    <p:extLst>
      <p:ext uri="{BB962C8B-B14F-4D97-AF65-F5344CB8AC3E}">
        <p14:creationId xmlns:p14="http://schemas.microsoft.com/office/powerpoint/2010/main" val="939145675"/>
      </p:ext>
    </p:extLst>
  </p:cSld>
  <p:clrMapOvr>
    <a:masterClrMapping/>
  </p:clrMapOvr>
  <p:extLst>
    <p:ext uri="{DCECCB84-F9BA-43D5-87BE-67443E8EF086}">
      <p15:sldGuideLst xmlns:p15="http://schemas.microsoft.com/office/powerpoint/2012/main">
        <p15:guide id="1" pos="279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to Content">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err="1">
                <a:solidFill>
                  <a:schemeClr val="accent4">
                    <a:lumMod val="60000"/>
                    <a:lumOff val="40000"/>
                  </a:schemeClr>
                </a:solidFill>
                <a:latin typeface="Figtree" pitchFamily="2" charset="0"/>
              </a:rPr>
              <a:t>www.i-genie.ai</a:t>
            </a:r>
            <a:endParaRPr lang="en-US" sz="1050">
              <a:solidFill>
                <a:schemeClr val="accent4">
                  <a:lumMod val="60000"/>
                  <a:lumOff val="40000"/>
                </a:schemeClr>
              </a:solidFill>
              <a:latin typeface="Figtree" pitchFamily="2" charset="0"/>
            </a:endParaRPr>
          </a:p>
        </p:txBody>
      </p:sp>
      <p:grpSp>
        <p:nvGrpSpPr>
          <p:cNvPr id="7" name="Group 6">
            <a:extLst>
              <a:ext uri="{FF2B5EF4-FFF2-40B4-BE49-F238E27FC236}">
                <a16:creationId xmlns:a16="http://schemas.microsoft.com/office/drawing/2014/main" id="{C8DEAE1C-4DCB-C0AD-3E51-CD321F33E046}"/>
              </a:ext>
            </a:extLst>
          </p:cNvPr>
          <p:cNvGrpSpPr/>
          <p:nvPr userDrawn="1"/>
        </p:nvGrpSpPr>
        <p:grpSpPr>
          <a:xfrm>
            <a:off x="-8964" y="0"/>
            <a:ext cx="12200964" cy="288000"/>
            <a:chOff x="-8964" y="0"/>
            <a:chExt cx="12200964" cy="288000"/>
          </a:xfrm>
        </p:grpSpPr>
        <p:grpSp>
          <p:nvGrpSpPr>
            <p:cNvPr id="8" name="Group 7">
              <a:extLst>
                <a:ext uri="{FF2B5EF4-FFF2-40B4-BE49-F238E27FC236}">
                  <a16:creationId xmlns:a16="http://schemas.microsoft.com/office/drawing/2014/main" id="{3678926A-1D46-EBF0-5C38-F2B811DB89CF}"/>
                </a:ext>
              </a:extLst>
            </p:cNvPr>
            <p:cNvGrpSpPr/>
            <p:nvPr userDrawn="1"/>
          </p:nvGrpSpPr>
          <p:grpSpPr>
            <a:xfrm>
              <a:off x="-8964" y="0"/>
              <a:ext cx="12200964" cy="288000"/>
              <a:chOff x="-8964" y="0"/>
              <a:chExt cx="12200964" cy="288000"/>
            </a:xfrm>
          </p:grpSpPr>
          <p:sp>
            <p:nvSpPr>
              <p:cNvPr id="13" name="Rectangle 12">
                <a:extLst>
                  <a:ext uri="{FF2B5EF4-FFF2-40B4-BE49-F238E27FC236}">
                    <a16:creationId xmlns:a16="http://schemas.microsoft.com/office/drawing/2014/main" id="{82EB0807-C316-079F-68E6-E21EC5CD0EF1}"/>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14" name="Picture 13">
                <a:extLst>
                  <a:ext uri="{FF2B5EF4-FFF2-40B4-BE49-F238E27FC236}">
                    <a16:creationId xmlns:a16="http://schemas.microsoft.com/office/drawing/2014/main" id="{E3F14649-0646-C60D-7687-79C11E4B5A53}"/>
                  </a:ext>
                </a:extLst>
              </p:cNvPr>
              <p:cNvPicPr>
                <a:picLocks noChangeAspect="1"/>
              </p:cNvPicPr>
              <p:nvPr userDrawn="1"/>
            </p:nvPicPr>
            <p:blipFill>
              <a:blip r:embed="rId2"/>
              <a:srcRect/>
              <a:stretch/>
            </p:blipFill>
            <p:spPr>
              <a:xfrm>
                <a:off x="517203" y="48580"/>
                <a:ext cx="557611" cy="219600"/>
              </a:xfrm>
              <a:prstGeom prst="rect">
                <a:avLst/>
              </a:prstGeom>
            </p:spPr>
          </p:pic>
          <p:pic>
            <p:nvPicPr>
              <p:cNvPr id="17" name="Picture 16">
                <a:extLst>
                  <a:ext uri="{FF2B5EF4-FFF2-40B4-BE49-F238E27FC236}">
                    <a16:creationId xmlns:a16="http://schemas.microsoft.com/office/drawing/2014/main" id="{36E74452-28F2-CF93-36E9-621CB34DD73E}"/>
                  </a:ext>
                </a:extLst>
              </p:cNvPr>
              <p:cNvPicPr>
                <a:picLocks noChangeAspect="1"/>
              </p:cNvPicPr>
              <p:nvPr userDrawn="1"/>
            </p:nvPicPr>
            <p:blipFill>
              <a:blip r:embed="rId3"/>
              <a:stretch>
                <a:fillRect/>
              </a:stretch>
            </p:blipFill>
            <p:spPr>
              <a:xfrm>
                <a:off x="1260036" y="118223"/>
                <a:ext cx="516112" cy="109811"/>
              </a:xfrm>
              <a:prstGeom prst="rect">
                <a:avLst/>
              </a:prstGeom>
            </p:spPr>
          </p:pic>
          <p:cxnSp>
            <p:nvCxnSpPr>
              <p:cNvPr id="19" name="Straight Connector 18">
                <a:extLst>
                  <a:ext uri="{FF2B5EF4-FFF2-40B4-BE49-F238E27FC236}">
                    <a16:creationId xmlns:a16="http://schemas.microsoft.com/office/drawing/2014/main" id="{A00E6DB2-6792-FDE7-A2B1-CCC3FE2C9764}"/>
                  </a:ext>
                </a:extLst>
              </p:cNvPr>
              <p:cNvCxnSpPr>
                <a:cxnSpLocks/>
              </p:cNvCxnSpPr>
              <p:nvPr userDrawn="1"/>
            </p:nvCxnSpPr>
            <p:spPr>
              <a:xfrm>
                <a:off x="1167063" y="73025"/>
                <a:ext cx="0" cy="15500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622FEE99-82C0-18B4-F1A6-A9AF273F2531}"/>
                </a:ext>
              </a:extLst>
            </p:cNvPr>
            <p:cNvPicPr>
              <a:picLocks noChangeAspect="1"/>
            </p:cNvPicPr>
            <p:nvPr userDrawn="1"/>
          </p:nvPicPr>
          <p:blipFill>
            <a:blip r:embed="rId4"/>
            <a:srcRect t="32853" r="20365" b="62349"/>
            <a:stretch>
              <a:fillRect/>
            </a:stretch>
          </p:blipFill>
          <p:spPr>
            <a:xfrm>
              <a:off x="6435815" y="0"/>
              <a:ext cx="5756185" cy="288000"/>
            </a:xfrm>
            <a:prstGeom prst="rect">
              <a:avLst/>
            </a:prstGeom>
          </p:spPr>
        </p:pic>
      </p:grpSp>
      <p:sp>
        <p:nvSpPr>
          <p:cNvPr id="20" name="Title 1">
            <a:extLst>
              <a:ext uri="{FF2B5EF4-FFF2-40B4-BE49-F238E27FC236}">
                <a16:creationId xmlns:a16="http://schemas.microsoft.com/office/drawing/2014/main" id="{A92F3D82-DB9E-48AC-6479-6AEF5C14B243}"/>
              </a:ext>
            </a:extLst>
          </p:cNvPr>
          <p:cNvSpPr>
            <a:spLocks noGrp="1"/>
          </p:cNvSpPr>
          <p:nvPr>
            <p:ph type="title"/>
          </p:nvPr>
        </p:nvSpPr>
        <p:spPr>
          <a:xfrm>
            <a:off x="515939" y="362839"/>
            <a:ext cx="11341100"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21" name="Text Placeholder 13">
            <a:extLst>
              <a:ext uri="{FF2B5EF4-FFF2-40B4-BE49-F238E27FC236}">
                <a16:creationId xmlns:a16="http://schemas.microsoft.com/office/drawing/2014/main" id="{3FC4886B-F48D-7596-4D7E-6CF83C7D1764}"/>
              </a:ext>
            </a:extLst>
          </p:cNvPr>
          <p:cNvSpPr>
            <a:spLocks noGrp="1"/>
          </p:cNvSpPr>
          <p:nvPr>
            <p:ph type="body" sz="quarter" idx="10" hasCustomPrompt="1"/>
          </p:nvPr>
        </p:nvSpPr>
        <p:spPr>
          <a:xfrm>
            <a:off x="515939" y="896938"/>
            <a:ext cx="11341098" cy="409575"/>
          </a:xfrm>
        </p:spPr>
        <p:txBody>
          <a:bodyPr lIns="0">
            <a:noAutofit/>
          </a:bodyPr>
          <a:lstStyle>
            <a:lvl1pPr marL="0" indent="0">
              <a:buNone/>
              <a:defRPr sz="1800">
                <a:solidFill>
                  <a:schemeClr val="accent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Tree>
    <p:extLst>
      <p:ext uri="{BB962C8B-B14F-4D97-AF65-F5344CB8AC3E}">
        <p14:creationId xmlns:p14="http://schemas.microsoft.com/office/powerpoint/2010/main" val="557827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guide id="11" pos="572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reak Page">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C589060-3BFF-58AE-DED6-AB371DD6A7F6}"/>
              </a:ext>
            </a:extLst>
          </p:cNvPr>
          <p:cNvCxnSpPr>
            <a:cxnSpLocks/>
          </p:cNvCxnSpPr>
          <p:nvPr userDrawn="1"/>
        </p:nvCxnSpPr>
        <p:spPr>
          <a:xfrm>
            <a:off x="654959" y="4639328"/>
            <a:ext cx="818900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4902D7F-015B-D24F-976B-2C64F752AE05}"/>
              </a:ext>
            </a:extLst>
          </p:cNvPr>
          <p:cNvCxnSpPr>
            <a:cxnSpLocks/>
          </p:cNvCxnSpPr>
          <p:nvPr userDrawn="1"/>
        </p:nvCxnSpPr>
        <p:spPr>
          <a:xfrm>
            <a:off x="11896725" y="5284694"/>
            <a:ext cx="313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F57A991-1690-9315-2F0A-FAB2702682F4}"/>
              </a:ext>
            </a:extLst>
          </p:cNvPr>
          <p:cNvSpPr>
            <a:spLocks noGrp="1"/>
          </p:cNvSpPr>
          <p:nvPr>
            <p:ph type="body" sz="quarter" idx="10" hasCustomPrompt="1"/>
          </p:nvPr>
        </p:nvSpPr>
        <p:spPr>
          <a:xfrm>
            <a:off x="514550" y="1714500"/>
            <a:ext cx="8329413" cy="2924825"/>
          </a:xfrm>
        </p:spPr>
        <p:txBody>
          <a:bodyPr anchor="b">
            <a:noAutofit/>
          </a:bodyPr>
          <a:lstStyle>
            <a:lvl1pPr marL="0" indent="0">
              <a:buNone/>
              <a:defRPr sz="4800" b="1" i="0">
                <a:solidFill>
                  <a:srgbClr val="FFFFFF"/>
                </a:solidFill>
                <a:latin typeface="Figtree Black"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a:t>Insert Section title</a:t>
            </a:r>
            <a:endParaRPr lang="en-US"/>
          </a:p>
        </p:txBody>
      </p:sp>
      <p:sp>
        <p:nvSpPr>
          <p:cNvPr id="11" name="Text Placeholder 9">
            <a:extLst>
              <a:ext uri="{FF2B5EF4-FFF2-40B4-BE49-F238E27FC236}">
                <a16:creationId xmlns:a16="http://schemas.microsoft.com/office/drawing/2014/main" id="{B4BD3C80-A9D8-9103-6870-A09302E04C32}"/>
              </a:ext>
            </a:extLst>
          </p:cNvPr>
          <p:cNvSpPr>
            <a:spLocks noGrp="1"/>
          </p:cNvSpPr>
          <p:nvPr>
            <p:ph type="body" sz="quarter" idx="11" hasCustomPrompt="1"/>
          </p:nvPr>
        </p:nvSpPr>
        <p:spPr>
          <a:xfrm>
            <a:off x="514550" y="4802559"/>
            <a:ext cx="8329413" cy="2924825"/>
          </a:xfrm>
        </p:spPr>
        <p:txBody>
          <a:bodyPr anchor="t">
            <a:noAutofit/>
          </a:bodyPr>
          <a:lstStyle>
            <a:lvl1pPr marL="0" indent="0">
              <a:buNone/>
              <a:defRPr sz="2000" b="0" i="0">
                <a:solidFill>
                  <a:schemeClr val="bg2"/>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Section Subtitle</a:t>
            </a:r>
            <a:endParaRPr lang="en-US" dirty="0"/>
          </a:p>
        </p:txBody>
      </p:sp>
      <p:pic>
        <p:nvPicPr>
          <p:cNvPr id="2" name="Picture 1">
            <a:extLst>
              <a:ext uri="{FF2B5EF4-FFF2-40B4-BE49-F238E27FC236}">
                <a16:creationId xmlns:a16="http://schemas.microsoft.com/office/drawing/2014/main" id="{B3EE1A37-D150-8015-17EE-BDFBD2E97CAE}"/>
              </a:ext>
            </a:extLst>
          </p:cNvPr>
          <p:cNvPicPr>
            <a:picLocks noChangeAspect="1"/>
          </p:cNvPicPr>
          <p:nvPr userDrawn="1"/>
        </p:nvPicPr>
        <p:blipFill>
          <a:blip r:embed="rId2">
            <a:alphaModFix amt="50000"/>
          </a:blip>
          <a:srcRect t="24650" r="20805" b="2866"/>
          <a:stretch>
            <a:fillRect/>
          </a:stretch>
        </p:blipFill>
        <p:spPr>
          <a:xfrm>
            <a:off x="3303361" y="0"/>
            <a:ext cx="8914744" cy="6857997"/>
          </a:xfrm>
          <a:prstGeom prst="rect">
            <a:avLst/>
          </a:prstGeom>
        </p:spPr>
      </p:pic>
      <p:grpSp>
        <p:nvGrpSpPr>
          <p:cNvPr id="6" name="Group 5">
            <a:extLst>
              <a:ext uri="{FF2B5EF4-FFF2-40B4-BE49-F238E27FC236}">
                <a16:creationId xmlns:a16="http://schemas.microsoft.com/office/drawing/2014/main" id="{FC229355-DCF5-ED80-5F27-612C6DB2D017}"/>
              </a:ext>
            </a:extLst>
          </p:cNvPr>
          <p:cNvGrpSpPr/>
          <p:nvPr userDrawn="1"/>
        </p:nvGrpSpPr>
        <p:grpSpPr>
          <a:xfrm>
            <a:off x="654920" y="176820"/>
            <a:ext cx="3659769" cy="278897"/>
            <a:chOff x="654959" y="214955"/>
            <a:chExt cx="3659769" cy="278897"/>
          </a:xfrm>
        </p:grpSpPr>
        <p:pic>
          <p:nvPicPr>
            <p:cNvPr id="9" name="Picture 8">
              <a:extLst>
                <a:ext uri="{FF2B5EF4-FFF2-40B4-BE49-F238E27FC236}">
                  <a16:creationId xmlns:a16="http://schemas.microsoft.com/office/drawing/2014/main" id="{3E05D2DC-DC21-9F70-888E-9DCAD72B1F9E}"/>
                </a:ext>
              </a:extLst>
            </p:cNvPr>
            <p:cNvPicPr>
              <a:picLocks noChangeAspect="1"/>
            </p:cNvPicPr>
            <p:nvPr userDrawn="1"/>
          </p:nvPicPr>
          <p:blipFill>
            <a:blip r:embed="rId3"/>
            <a:srcRect/>
            <a:stretch/>
          </p:blipFill>
          <p:spPr>
            <a:xfrm>
              <a:off x="654959" y="214955"/>
              <a:ext cx="1013082" cy="215549"/>
            </a:xfrm>
            <a:prstGeom prst="rect">
              <a:avLst/>
            </a:prstGeom>
          </p:spPr>
        </p:pic>
        <p:sp>
          <p:nvSpPr>
            <p:cNvPr id="12" name="Title 3">
              <a:extLst>
                <a:ext uri="{FF2B5EF4-FFF2-40B4-BE49-F238E27FC236}">
                  <a16:creationId xmlns:a16="http://schemas.microsoft.com/office/drawing/2014/main" id="{D8A715D5-9365-F2E5-5A50-50AACFA3C017}"/>
                </a:ext>
              </a:extLst>
            </p:cNvPr>
            <p:cNvSpPr txBox="1">
              <a:spLocks/>
            </p:cNvSpPr>
            <p:nvPr userDrawn="1"/>
          </p:nvSpPr>
          <p:spPr>
            <a:xfrm>
              <a:off x="1731518" y="278303"/>
              <a:ext cx="2583210" cy="21554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900" dirty="0">
                  <a:solidFill>
                    <a:schemeClr val="tx2"/>
                  </a:solidFill>
                  <a:latin typeface="Figtree Light" pitchFamily="2" charset="0"/>
                </a:rPr>
                <a:t>Augmenting Human Intelligence </a:t>
              </a:r>
            </a:p>
          </p:txBody>
        </p:sp>
      </p:grpSp>
    </p:spTree>
    <p:extLst>
      <p:ext uri="{BB962C8B-B14F-4D97-AF65-F5344CB8AC3E}">
        <p14:creationId xmlns:p14="http://schemas.microsoft.com/office/powerpoint/2010/main" val="2228796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672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13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D3D970-C386-AE46-8E88-90CD901633F9}"/>
              </a:ext>
            </a:extLst>
          </p:cNvPr>
          <p:cNvSpPr>
            <a:spLocks noGrp="1"/>
          </p:cNvSpPr>
          <p:nvPr>
            <p:ph type="title"/>
          </p:nvPr>
        </p:nvSpPr>
        <p:spPr>
          <a:xfrm>
            <a:off x="515939" y="362839"/>
            <a:ext cx="11341100"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err="1">
                <a:solidFill>
                  <a:schemeClr val="accent4">
                    <a:lumMod val="60000"/>
                    <a:lumOff val="40000"/>
                  </a:schemeClr>
                </a:solidFill>
                <a:latin typeface="Figtree" pitchFamily="2" charset="0"/>
              </a:rPr>
              <a:t>www.i-genie.ai</a:t>
            </a:r>
            <a:endParaRPr lang="en-US" sz="1050">
              <a:solidFill>
                <a:schemeClr val="accent4">
                  <a:lumMod val="60000"/>
                  <a:lumOff val="40000"/>
                </a:schemeClr>
              </a:solidFill>
              <a:latin typeface="Figtree" pitchFamily="2" charset="0"/>
            </a:endParaRPr>
          </a:p>
        </p:txBody>
      </p:sp>
      <p:sp>
        <p:nvSpPr>
          <p:cNvPr id="15" name="Content Placeholder 2">
            <a:extLst>
              <a:ext uri="{FF2B5EF4-FFF2-40B4-BE49-F238E27FC236}">
                <a16:creationId xmlns:a16="http://schemas.microsoft.com/office/drawing/2014/main" id="{0AF5A51F-DEAE-FBC9-1565-47B53757AACF}"/>
              </a:ext>
            </a:extLst>
          </p:cNvPr>
          <p:cNvSpPr>
            <a:spLocks noGrp="1"/>
          </p:cNvSpPr>
          <p:nvPr>
            <p:ph idx="1"/>
          </p:nvPr>
        </p:nvSpPr>
        <p:spPr>
          <a:xfrm>
            <a:off x="515938" y="1700213"/>
            <a:ext cx="11341100" cy="4752974"/>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13">
            <a:extLst>
              <a:ext uri="{FF2B5EF4-FFF2-40B4-BE49-F238E27FC236}">
                <a16:creationId xmlns:a16="http://schemas.microsoft.com/office/drawing/2014/main" id="{220DBD56-67D5-809B-852F-C37EA3226FC4}"/>
              </a:ext>
            </a:extLst>
          </p:cNvPr>
          <p:cNvSpPr>
            <a:spLocks noGrp="1"/>
          </p:cNvSpPr>
          <p:nvPr>
            <p:ph type="body" sz="quarter" idx="10" hasCustomPrompt="1"/>
          </p:nvPr>
        </p:nvSpPr>
        <p:spPr>
          <a:xfrm>
            <a:off x="515939" y="896938"/>
            <a:ext cx="11341098" cy="409575"/>
          </a:xfrm>
        </p:spPr>
        <p:txBody>
          <a:bodyPr lIns="0">
            <a:noAutofit/>
          </a:bodyPr>
          <a:lstStyle>
            <a:lvl1pPr marL="0" indent="0">
              <a:buNone/>
              <a:defRPr sz="1800">
                <a:solidFill>
                  <a:schemeClr val="accent5">
                    <a:lumMod val="60000"/>
                    <a:lumOff val="40000"/>
                  </a:schemeClr>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grpSp>
        <p:nvGrpSpPr>
          <p:cNvPr id="12" name="Group 11">
            <a:extLst>
              <a:ext uri="{FF2B5EF4-FFF2-40B4-BE49-F238E27FC236}">
                <a16:creationId xmlns:a16="http://schemas.microsoft.com/office/drawing/2014/main" id="{E879138A-42AD-E144-DDB7-5CED0F069290}"/>
              </a:ext>
            </a:extLst>
          </p:cNvPr>
          <p:cNvGrpSpPr/>
          <p:nvPr userDrawn="1"/>
        </p:nvGrpSpPr>
        <p:grpSpPr>
          <a:xfrm>
            <a:off x="0" y="3641"/>
            <a:ext cx="12409244" cy="298872"/>
            <a:chOff x="-8964" y="-5436"/>
            <a:chExt cx="12409244" cy="298872"/>
          </a:xfrm>
        </p:grpSpPr>
        <p:sp>
          <p:nvSpPr>
            <p:cNvPr id="14" name="Rectangle 13">
              <a:extLst>
                <a:ext uri="{FF2B5EF4-FFF2-40B4-BE49-F238E27FC236}">
                  <a16:creationId xmlns:a16="http://schemas.microsoft.com/office/drawing/2014/main" id="{AA8F3DCC-6763-412F-DD83-FBC738734FD9}"/>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cxnSp>
          <p:nvCxnSpPr>
            <p:cNvPr id="17" name="Straight Connector 16">
              <a:extLst>
                <a:ext uri="{FF2B5EF4-FFF2-40B4-BE49-F238E27FC236}">
                  <a16:creationId xmlns:a16="http://schemas.microsoft.com/office/drawing/2014/main" id="{93144AAB-6DD3-18A0-D3E5-64877466DD04}"/>
                </a:ext>
              </a:extLst>
            </p:cNvPr>
            <p:cNvCxnSpPr>
              <a:cxnSpLocks/>
            </p:cNvCxnSpPr>
            <p:nvPr userDrawn="1"/>
          </p:nvCxnSpPr>
          <p:spPr>
            <a:xfrm>
              <a:off x="1630247" y="73025"/>
              <a:ext cx="0" cy="155009"/>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CD4C953-E36C-9202-EC32-9A7D4068EF38}"/>
                </a:ext>
              </a:extLst>
            </p:cNvPr>
            <p:cNvPicPr>
              <a:picLocks noChangeAspect="1"/>
            </p:cNvPicPr>
            <p:nvPr userDrawn="1"/>
          </p:nvPicPr>
          <p:blipFill>
            <a:blip r:embed="rId2"/>
            <a:srcRect t="30436" b="64164"/>
            <a:stretch/>
          </p:blipFill>
          <p:spPr>
            <a:xfrm>
              <a:off x="5817608" y="-5436"/>
              <a:ext cx="6582672" cy="298872"/>
            </a:xfrm>
            <a:prstGeom prst="rect">
              <a:avLst/>
            </a:prstGeom>
          </p:spPr>
        </p:pic>
      </p:grpSp>
      <p:pic>
        <p:nvPicPr>
          <p:cNvPr id="4" name="Picture 3">
            <a:extLst>
              <a:ext uri="{FF2B5EF4-FFF2-40B4-BE49-F238E27FC236}">
                <a16:creationId xmlns:a16="http://schemas.microsoft.com/office/drawing/2014/main" id="{5E3BE2D4-C75D-CD7C-8D13-4AA723183DE7}"/>
              </a:ext>
            </a:extLst>
          </p:cNvPr>
          <p:cNvPicPr>
            <a:picLocks noChangeAspect="1"/>
          </p:cNvPicPr>
          <p:nvPr userDrawn="1"/>
        </p:nvPicPr>
        <p:blipFill>
          <a:blip r:embed="rId3"/>
          <a:stretch>
            <a:fillRect/>
          </a:stretch>
        </p:blipFill>
        <p:spPr>
          <a:xfrm>
            <a:off x="1730695" y="39716"/>
            <a:ext cx="607270" cy="189535"/>
          </a:xfrm>
          <a:prstGeom prst="rect">
            <a:avLst/>
          </a:prstGeom>
        </p:spPr>
      </p:pic>
      <p:pic>
        <p:nvPicPr>
          <p:cNvPr id="5" name="Picture 4">
            <a:extLst>
              <a:ext uri="{FF2B5EF4-FFF2-40B4-BE49-F238E27FC236}">
                <a16:creationId xmlns:a16="http://schemas.microsoft.com/office/drawing/2014/main" id="{539056F5-2E3B-13D9-F796-B88A71A6D001}"/>
              </a:ext>
            </a:extLst>
          </p:cNvPr>
          <p:cNvPicPr>
            <a:picLocks noChangeAspect="1"/>
          </p:cNvPicPr>
          <p:nvPr userDrawn="1"/>
        </p:nvPicPr>
        <p:blipFill>
          <a:blip r:embed="rId4"/>
          <a:stretch>
            <a:fillRect/>
          </a:stretch>
        </p:blipFill>
        <p:spPr>
          <a:xfrm>
            <a:off x="380855" y="103441"/>
            <a:ext cx="1141560" cy="170944"/>
          </a:xfrm>
          <a:prstGeom prst="rect">
            <a:avLst/>
          </a:prstGeom>
        </p:spPr>
      </p:pic>
    </p:spTree>
    <p:extLst>
      <p:ext uri="{BB962C8B-B14F-4D97-AF65-F5344CB8AC3E}">
        <p14:creationId xmlns:p14="http://schemas.microsoft.com/office/powerpoint/2010/main" val="2893779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Genie Content">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7EEAFD4-47B2-89B1-F0D6-3A08605F93D2}"/>
              </a:ext>
            </a:extLst>
          </p:cNvPr>
          <p:cNvSpPr txBox="1">
            <a:spLocks/>
          </p:cNvSpPr>
          <p:nvPr userDrawn="1"/>
        </p:nvSpPr>
        <p:spPr>
          <a:xfrm>
            <a:off x="11525695" y="6398878"/>
            <a:ext cx="529856"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pPr algn="r"/>
              <a:t>‹#›</a:t>
            </a:fld>
            <a:endParaRPr lang="en-US" sz="1000" b="1"/>
          </a:p>
        </p:txBody>
      </p:sp>
      <p:sp>
        <p:nvSpPr>
          <p:cNvPr id="3" name="Slide Number Placeholder 1">
            <a:extLst>
              <a:ext uri="{FF2B5EF4-FFF2-40B4-BE49-F238E27FC236}">
                <a16:creationId xmlns:a16="http://schemas.microsoft.com/office/drawing/2014/main" id="{85E932BF-6289-844A-7190-21099C7DC012}"/>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a:solidFill>
                <a:schemeClr val="bg1"/>
              </a:solidFill>
              <a:latin typeface="Figtree" pitchFamily="2" charset="0"/>
            </a:endParaRPr>
          </a:p>
        </p:txBody>
      </p:sp>
      <p:sp>
        <p:nvSpPr>
          <p:cNvPr id="5" name="TextBox 4">
            <a:extLst>
              <a:ext uri="{FF2B5EF4-FFF2-40B4-BE49-F238E27FC236}">
                <a16:creationId xmlns:a16="http://schemas.microsoft.com/office/drawing/2014/main" id="{5BBA0321-06D7-1169-CFD6-FCEA5D94D73E}"/>
              </a:ext>
            </a:extLst>
          </p:cNvPr>
          <p:cNvSpPr txBox="1"/>
          <p:nvPr userDrawn="1"/>
        </p:nvSpPr>
        <p:spPr>
          <a:xfrm>
            <a:off x="9388050" y="6552541"/>
            <a:ext cx="2223447" cy="261610"/>
          </a:xfrm>
          <a:prstGeom prst="rect">
            <a:avLst/>
          </a:prstGeom>
          <a:noFill/>
        </p:spPr>
        <p:txBody>
          <a:bodyPr wrap="square" rtlCol="0">
            <a:spAutoFit/>
          </a:bodyPr>
          <a:lstStyle/>
          <a:p>
            <a:pPr algn="r"/>
            <a:r>
              <a:rPr lang="en-US" sz="1050" err="1">
                <a:solidFill>
                  <a:schemeClr val="accent4">
                    <a:lumMod val="60000"/>
                    <a:lumOff val="40000"/>
                  </a:schemeClr>
                </a:solidFill>
                <a:latin typeface="Figtree" pitchFamily="2" charset="0"/>
              </a:rPr>
              <a:t>www.i-genie.ai</a:t>
            </a:r>
            <a:endParaRPr lang="en-US" sz="1050">
              <a:solidFill>
                <a:schemeClr val="accent4">
                  <a:lumMod val="60000"/>
                  <a:lumOff val="40000"/>
                </a:schemeClr>
              </a:solidFill>
              <a:latin typeface="Figtree" pitchFamily="2" charset="0"/>
            </a:endParaRPr>
          </a:p>
        </p:txBody>
      </p:sp>
      <p:grpSp>
        <p:nvGrpSpPr>
          <p:cNvPr id="6" name="Group 5">
            <a:extLst>
              <a:ext uri="{FF2B5EF4-FFF2-40B4-BE49-F238E27FC236}">
                <a16:creationId xmlns:a16="http://schemas.microsoft.com/office/drawing/2014/main" id="{477B31C0-A851-F830-23FC-06B007E24A9F}"/>
              </a:ext>
            </a:extLst>
          </p:cNvPr>
          <p:cNvGrpSpPr/>
          <p:nvPr userDrawn="1"/>
        </p:nvGrpSpPr>
        <p:grpSpPr>
          <a:xfrm>
            <a:off x="-8964" y="0"/>
            <a:ext cx="12397957" cy="302274"/>
            <a:chOff x="-8964" y="0"/>
            <a:chExt cx="12397957" cy="302274"/>
          </a:xfrm>
        </p:grpSpPr>
        <p:sp>
          <p:nvSpPr>
            <p:cNvPr id="7" name="Rectangle 6">
              <a:extLst>
                <a:ext uri="{FF2B5EF4-FFF2-40B4-BE49-F238E27FC236}">
                  <a16:creationId xmlns:a16="http://schemas.microsoft.com/office/drawing/2014/main" id="{D02720E9-B89D-A762-A300-2F46F0E45F53}"/>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8" name="Picture 7">
              <a:extLst>
                <a:ext uri="{FF2B5EF4-FFF2-40B4-BE49-F238E27FC236}">
                  <a16:creationId xmlns:a16="http://schemas.microsoft.com/office/drawing/2014/main" id="{AA70F07B-FAE8-DCCA-4F30-9D0C12036062}"/>
                </a:ext>
              </a:extLst>
            </p:cNvPr>
            <p:cNvPicPr>
              <a:picLocks noChangeAspect="1"/>
            </p:cNvPicPr>
            <p:nvPr userDrawn="1"/>
          </p:nvPicPr>
          <p:blipFill>
            <a:blip r:embed="rId2"/>
            <a:srcRect l="59892" t="67944" r="-1229" b="27278"/>
            <a:stretch/>
          </p:blipFill>
          <p:spPr>
            <a:xfrm>
              <a:off x="9176082" y="1701"/>
              <a:ext cx="3212911" cy="293436"/>
            </a:xfrm>
            <a:prstGeom prst="rect">
              <a:avLst/>
            </a:prstGeom>
          </p:spPr>
        </p:pic>
        <p:pic>
          <p:nvPicPr>
            <p:cNvPr id="9" name="Picture 8">
              <a:extLst>
                <a:ext uri="{FF2B5EF4-FFF2-40B4-BE49-F238E27FC236}">
                  <a16:creationId xmlns:a16="http://schemas.microsoft.com/office/drawing/2014/main" id="{6E66DAD8-5E7F-C121-5C64-F5A96FB616B6}"/>
                </a:ext>
              </a:extLst>
            </p:cNvPr>
            <p:cNvPicPr>
              <a:picLocks noChangeAspect="1"/>
            </p:cNvPicPr>
            <p:nvPr userDrawn="1"/>
          </p:nvPicPr>
          <p:blipFill>
            <a:blip r:embed="rId3"/>
            <a:stretch>
              <a:fillRect/>
            </a:stretch>
          </p:blipFill>
          <p:spPr>
            <a:xfrm>
              <a:off x="515938" y="84035"/>
              <a:ext cx="676801" cy="144000"/>
            </a:xfrm>
            <a:prstGeom prst="rect">
              <a:avLst/>
            </a:prstGeom>
          </p:spPr>
        </p:pic>
        <p:sp>
          <p:nvSpPr>
            <p:cNvPr id="10" name="TextBox 9">
              <a:extLst>
                <a:ext uri="{FF2B5EF4-FFF2-40B4-BE49-F238E27FC236}">
                  <a16:creationId xmlns:a16="http://schemas.microsoft.com/office/drawing/2014/main" id="{6D16C3EC-4039-18EB-AF61-05830CECF2DC}"/>
                </a:ext>
              </a:extLst>
            </p:cNvPr>
            <p:cNvSpPr txBox="1"/>
            <p:nvPr userDrawn="1"/>
          </p:nvSpPr>
          <p:spPr>
            <a:xfrm>
              <a:off x="1187659" y="86830"/>
              <a:ext cx="6198870" cy="215444"/>
            </a:xfrm>
            <a:prstGeom prst="rect">
              <a:avLst/>
            </a:prstGeom>
            <a:noFill/>
          </p:spPr>
          <p:txBody>
            <a:bodyPr wrap="square">
              <a:spAutoFit/>
            </a:bodyPr>
            <a:lstStyle/>
            <a:p>
              <a:pPr>
                <a:defRPr/>
              </a:pPr>
              <a:r>
                <a:rPr lang="en-US" sz="800">
                  <a:solidFill>
                    <a:schemeClr val="tx2"/>
                  </a:solidFill>
                  <a:latin typeface="Figtree Light" pitchFamily="2" charset="0"/>
                </a:rPr>
                <a:t>Augmenting Human Intelligence </a:t>
              </a:r>
            </a:p>
          </p:txBody>
        </p:sp>
      </p:grpSp>
      <p:sp>
        <p:nvSpPr>
          <p:cNvPr id="2" name="Title 1">
            <a:extLst>
              <a:ext uri="{FF2B5EF4-FFF2-40B4-BE49-F238E27FC236}">
                <a16:creationId xmlns:a16="http://schemas.microsoft.com/office/drawing/2014/main" id="{7F36906F-8A41-3794-8E99-6DCC76252765}"/>
              </a:ext>
            </a:extLst>
          </p:cNvPr>
          <p:cNvSpPr>
            <a:spLocks noGrp="1"/>
          </p:cNvSpPr>
          <p:nvPr>
            <p:ph type="title"/>
          </p:nvPr>
        </p:nvSpPr>
        <p:spPr>
          <a:xfrm>
            <a:off x="515939" y="362839"/>
            <a:ext cx="11341100"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12" name="Text Placeholder 13">
            <a:extLst>
              <a:ext uri="{FF2B5EF4-FFF2-40B4-BE49-F238E27FC236}">
                <a16:creationId xmlns:a16="http://schemas.microsoft.com/office/drawing/2014/main" id="{D372346B-6B19-3DA4-AA0E-407DF6C8C5BC}"/>
              </a:ext>
            </a:extLst>
          </p:cNvPr>
          <p:cNvSpPr>
            <a:spLocks noGrp="1"/>
          </p:cNvSpPr>
          <p:nvPr>
            <p:ph type="body" sz="quarter" idx="10" hasCustomPrompt="1"/>
          </p:nvPr>
        </p:nvSpPr>
        <p:spPr>
          <a:xfrm>
            <a:off x="515939" y="896938"/>
            <a:ext cx="11341098" cy="409575"/>
          </a:xfrm>
        </p:spPr>
        <p:txBody>
          <a:bodyPr lIns="0">
            <a:noAutofit/>
          </a:bodyPr>
          <a:lstStyle>
            <a:lvl1pPr marL="0" indent="0">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Tree>
    <p:extLst>
      <p:ext uri="{BB962C8B-B14F-4D97-AF65-F5344CB8AC3E}">
        <p14:creationId xmlns:p14="http://schemas.microsoft.com/office/powerpoint/2010/main" val="2671782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and Pulse Cover">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124D6-44AB-0A85-B4D9-EB053B3B6FB4}"/>
              </a:ext>
            </a:extLst>
          </p:cNvPr>
          <p:cNvPicPr>
            <a:picLocks noChangeAspect="1"/>
          </p:cNvPicPr>
          <p:nvPr userDrawn="1"/>
        </p:nvPicPr>
        <p:blipFill>
          <a:blip r:embed="rId2">
            <a:alphaModFix amt="50000"/>
          </a:blip>
          <a:srcRect t="24665" r="20719" b="2951"/>
          <a:stretch/>
        </p:blipFill>
        <p:spPr>
          <a:xfrm>
            <a:off x="3238169" y="0"/>
            <a:ext cx="8941317" cy="6858000"/>
          </a:xfrm>
          <a:prstGeom prst="rect">
            <a:avLst/>
          </a:prstGeom>
        </p:spPr>
      </p:pic>
      <p:cxnSp>
        <p:nvCxnSpPr>
          <p:cNvPr id="5" name="Straight Connector 4">
            <a:extLst>
              <a:ext uri="{FF2B5EF4-FFF2-40B4-BE49-F238E27FC236}">
                <a16:creationId xmlns:a16="http://schemas.microsoft.com/office/drawing/2014/main" id="{6DD600D6-B715-DFB0-9632-D370C61BDF44}"/>
              </a:ext>
            </a:extLst>
          </p:cNvPr>
          <p:cNvCxnSpPr>
            <a:cxnSpLocks/>
          </p:cNvCxnSpPr>
          <p:nvPr userDrawn="1"/>
        </p:nvCxnSpPr>
        <p:spPr>
          <a:xfrm>
            <a:off x="654959" y="4726086"/>
            <a:ext cx="100892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45BF7482-0251-2647-7E25-6AC284B74B1D}"/>
              </a:ext>
            </a:extLst>
          </p:cNvPr>
          <p:cNvSpPr>
            <a:spLocks noGrp="1"/>
          </p:cNvSpPr>
          <p:nvPr>
            <p:ph type="body" sz="quarter" idx="14" hasCustomPrompt="1"/>
          </p:nvPr>
        </p:nvSpPr>
        <p:spPr>
          <a:xfrm>
            <a:off x="654920" y="3203463"/>
            <a:ext cx="8725854" cy="1484657"/>
          </a:xfrm>
        </p:spPr>
        <p:txBody>
          <a:bodyPr lIns="0" anchor="b">
            <a:noAutofit/>
          </a:bodyPr>
          <a:lstStyle>
            <a:lvl1pPr marL="0" indent="0">
              <a:buNone/>
              <a:defRPr sz="4000" b="1" i="0">
                <a:solidFill>
                  <a:srgbClr val="FFFFFF"/>
                </a:solidFill>
                <a:latin typeface="Figtree Black"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Title here</a:t>
            </a:r>
            <a:endParaRPr lang="en-US" dirty="0"/>
          </a:p>
        </p:txBody>
      </p:sp>
      <p:sp>
        <p:nvSpPr>
          <p:cNvPr id="8" name="Text Placeholder 9">
            <a:extLst>
              <a:ext uri="{FF2B5EF4-FFF2-40B4-BE49-F238E27FC236}">
                <a16:creationId xmlns:a16="http://schemas.microsoft.com/office/drawing/2014/main" id="{F10D9B16-4013-5A3F-FD8B-9AA6C211D7A3}"/>
              </a:ext>
            </a:extLst>
          </p:cNvPr>
          <p:cNvSpPr>
            <a:spLocks noGrp="1"/>
          </p:cNvSpPr>
          <p:nvPr>
            <p:ph type="body" sz="quarter" idx="15" hasCustomPrompt="1"/>
          </p:nvPr>
        </p:nvSpPr>
        <p:spPr>
          <a:xfrm>
            <a:off x="654921" y="4726086"/>
            <a:ext cx="8725854" cy="818121"/>
          </a:xfrm>
        </p:spPr>
        <p:txBody>
          <a:bodyPr lIns="0" anchor="t">
            <a:noAutofit/>
          </a:bodyPr>
          <a:lstStyle>
            <a:lvl1pPr marL="0" indent="0">
              <a:buNone/>
              <a:defRPr sz="2400" b="0" i="0">
                <a:solidFill>
                  <a:schemeClr val="accent5">
                    <a:lumMod val="60000"/>
                    <a:lumOff val="40000"/>
                  </a:schemeClr>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subtitle</a:t>
            </a:r>
            <a:endParaRPr lang="en-US" dirty="0"/>
          </a:p>
        </p:txBody>
      </p:sp>
      <p:pic>
        <p:nvPicPr>
          <p:cNvPr id="2" name="Picture 1">
            <a:extLst>
              <a:ext uri="{FF2B5EF4-FFF2-40B4-BE49-F238E27FC236}">
                <a16:creationId xmlns:a16="http://schemas.microsoft.com/office/drawing/2014/main" id="{68EB40C7-E1DA-2F8C-DEB0-B00D798DC6A3}"/>
              </a:ext>
            </a:extLst>
          </p:cNvPr>
          <p:cNvPicPr>
            <a:picLocks noChangeAspect="1"/>
          </p:cNvPicPr>
          <p:nvPr userDrawn="1"/>
        </p:nvPicPr>
        <p:blipFill>
          <a:blip r:embed="rId3"/>
          <a:stretch>
            <a:fillRect/>
          </a:stretch>
        </p:blipFill>
        <p:spPr>
          <a:xfrm>
            <a:off x="702234" y="1453237"/>
            <a:ext cx="3236123" cy="1152990"/>
          </a:xfrm>
          <a:prstGeom prst="rect">
            <a:avLst/>
          </a:prstGeom>
        </p:spPr>
      </p:pic>
      <p:sp>
        <p:nvSpPr>
          <p:cNvPr id="20" name="Text Placeholder 9">
            <a:extLst>
              <a:ext uri="{FF2B5EF4-FFF2-40B4-BE49-F238E27FC236}">
                <a16:creationId xmlns:a16="http://schemas.microsoft.com/office/drawing/2014/main" id="{3E92D32C-91B7-C35F-11EC-FD9D90478561}"/>
              </a:ext>
            </a:extLst>
          </p:cNvPr>
          <p:cNvSpPr>
            <a:spLocks noGrp="1"/>
          </p:cNvSpPr>
          <p:nvPr>
            <p:ph type="body" sz="quarter" idx="16" hasCustomPrompt="1"/>
          </p:nvPr>
        </p:nvSpPr>
        <p:spPr>
          <a:xfrm>
            <a:off x="654920" y="6227335"/>
            <a:ext cx="3776349" cy="297458"/>
          </a:xfrm>
        </p:spPr>
        <p:txBody>
          <a:bodyPr lIns="0" anchor="t">
            <a:noAutofit/>
          </a:bodyPr>
          <a:lstStyle>
            <a:lvl1pPr marL="0" indent="0">
              <a:buNone/>
              <a:defRPr sz="1400" b="0" i="0">
                <a:solidFill>
                  <a:schemeClr val="tx2"/>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Date</a:t>
            </a:r>
            <a:endParaRPr lang="en-US" dirty="0"/>
          </a:p>
        </p:txBody>
      </p:sp>
      <p:sp>
        <p:nvSpPr>
          <p:cNvPr id="21" name="Text Placeholder 9">
            <a:extLst>
              <a:ext uri="{FF2B5EF4-FFF2-40B4-BE49-F238E27FC236}">
                <a16:creationId xmlns:a16="http://schemas.microsoft.com/office/drawing/2014/main" id="{7EB3F70E-17AD-2089-FCFD-F99D11483ED7}"/>
              </a:ext>
            </a:extLst>
          </p:cNvPr>
          <p:cNvSpPr>
            <a:spLocks noGrp="1"/>
          </p:cNvSpPr>
          <p:nvPr>
            <p:ph type="body" sz="quarter" idx="17" hasCustomPrompt="1"/>
          </p:nvPr>
        </p:nvSpPr>
        <p:spPr>
          <a:xfrm>
            <a:off x="654921" y="5585690"/>
            <a:ext cx="8725854" cy="492016"/>
          </a:xfrm>
        </p:spPr>
        <p:txBody>
          <a:bodyPr lIns="0" anchor="t">
            <a:noAutofit/>
          </a:bodyPr>
          <a:lstStyle>
            <a:lvl1pPr marL="0" indent="0">
              <a:buNone/>
              <a:defRPr sz="1400" b="1" i="0">
                <a:solidFill>
                  <a:schemeClr val="accent3">
                    <a:lumMod val="60000"/>
                    <a:lumOff val="40000"/>
                  </a:schemeClr>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Name Surname </a:t>
            </a:r>
            <a:endParaRPr lang="en-US" dirty="0"/>
          </a:p>
        </p:txBody>
      </p:sp>
      <p:sp>
        <p:nvSpPr>
          <p:cNvPr id="22" name="Text Placeholder 9">
            <a:extLst>
              <a:ext uri="{FF2B5EF4-FFF2-40B4-BE49-F238E27FC236}">
                <a16:creationId xmlns:a16="http://schemas.microsoft.com/office/drawing/2014/main" id="{E5A3066D-3F8E-850E-2BE2-4B97A7D4B584}"/>
              </a:ext>
            </a:extLst>
          </p:cNvPr>
          <p:cNvSpPr>
            <a:spLocks noGrp="1"/>
          </p:cNvSpPr>
          <p:nvPr>
            <p:ph type="body" sz="quarter" idx="18" hasCustomPrompt="1"/>
          </p:nvPr>
        </p:nvSpPr>
        <p:spPr>
          <a:xfrm>
            <a:off x="654921" y="5773286"/>
            <a:ext cx="8725854" cy="492016"/>
          </a:xfrm>
        </p:spPr>
        <p:txBody>
          <a:bodyPr lIns="0" anchor="t">
            <a:noAutofit/>
          </a:bodyPr>
          <a:lstStyle>
            <a:lvl1pPr marL="0" indent="0">
              <a:buNone/>
              <a:defRPr sz="1200" b="0" i="0">
                <a:solidFill>
                  <a:schemeClr val="bg1"/>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Company title here</a:t>
            </a:r>
            <a:endParaRPr lang="en-US" dirty="0"/>
          </a:p>
        </p:txBody>
      </p:sp>
    </p:spTree>
    <p:extLst>
      <p:ext uri="{BB962C8B-B14F-4D97-AF65-F5344CB8AC3E}">
        <p14:creationId xmlns:p14="http://schemas.microsoft.com/office/powerpoint/2010/main" val="2284152043"/>
      </p:ext>
    </p:extLst>
  </p:cSld>
  <p:clrMapOvr>
    <a:masterClrMapping/>
  </p:clrMapOvr>
  <p:extLst>
    <p:ext uri="{DCECCB84-F9BA-43D5-87BE-67443E8EF086}">
      <p15:sldGuideLst xmlns:p15="http://schemas.microsoft.com/office/powerpoint/2012/main">
        <p15:guide id="1" pos="279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and Pulse Content">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err="1">
                <a:solidFill>
                  <a:schemeClr val="accent4">
                    <a:lumMod val="60000"/>
                    <a:lumOff val="40000"/>
                  </a:schemeClr>
                </a:solidFill>
                <a:latin typeface="Figtree" pitchFamily="2" charset="0"/>
              </a:rPr>
              <a:t>www.i-genie.ai</a:t>
            </a:r>
            <a:endParaRPr lang="en-US" sz="1050">
              <a:solidFill>
                <a:schemeClr val="accent4">
                  <a:lumMod val="60000"/>
                  <a:lumOff val="40000"/>
                </a:schemeClr>
              </a:solidFill>
              <a:latin typeface="Figtree" pitchFamily="2" charset="0"/>
            </a:endParaRPr>
          </a:p>
        </p:txBody>
      </p:sp>
      <p:grpSp>
        <p:nvGrpSpPr>
          <p:cNvPr id="4" name="Group 3">
            <a:extLst>
              <a:ext uri="{FF2B5EF4-FFF2-40B4-BE49-F238E27FC236}">
                <a16:creationId xmlns:a16="http://schemas.microsoft.com/office/drawing/2014/main" id="{110DA8CD-CEEA-2A53-7F7C-D84F0E3D740C}"/>
              </a:ext>
            </a:extLst>
          </p:cNvPr>
          <p:cNvGrpSpPr/>
          <p:nvPr userDrawn="1"/>
        </p:nvGrpSpPr>
        <p:grpSpPr>
          <a:xfrm>
            <a:off x="-8964" y="-5436"/>
            <a:ext cx="12409244" cy="298872"/>
            <a:chOff x="-8964" y="-5436"/>
            <a:chExt cx="12409244" cy="298872"/>
          </a:xfrm>
        </p:grpSpPr>
        <p:sp>
          <p:nvSpPr>
            <p:cNvPr id="5" name="Rectangle 4">
              <a:extLst>
                <a:ext uri="{FF2B5EF4-FFF2-40B4-BE49-F238E27FC236}">
                  <a16:creationId xmlns:a16="http://schemas.microsoft.com/office/drawing/2014/main" id="{5EC1918B-C2CC-A708-BB32-FE3FEE776A76}"/>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cxnSp>
          <p:nvCxnSpPr>
            <p:cNvPr id="11" name="Straight Connector 10">
              <a:extLst>
                <a:ext uri="{FF2B5EF4-FFF2-40B4-BE49-F238E27FC236}">
                  <a16:creationId xmlns:a16="http://schemas.microsoft.com/office/drawing/2014/main" id="{AC3C140A-AD68-F76B-2C43-E3E55388386E}"/>
                </a:ext>
              </a:extLst>
            </p:cNvPr>
            <p:cNvCxnSpPr>
              <a:cxnSpLocks/>
            </p:cNvCxnSpPr>
            <p:nvPr userDrawn="1"/>
          </p:nvCxnSpPr>
          <p:spPr>
            <a:xfrm>
              <a:off x="1630247" y="73025"/>
              <a:ext cx="0" cy="155009"/>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EBB4F88-C8F2-49B3-A70B-7E89DD6CFD44}"/>
                </a:ext>
              </a:extLst>
            </p:cNvPr>
            <p:cNvPicPr>
              <a:picLocks noChangeAspect="1"/>
            </p:cNvPicPr>
            <p:nvPr userDrawn="1"/>
          </p:nvPicPr>
          <p:blipFill>
            <a:blip r:embed="rId2"/>
            <a:srcRect t="30436" b="64164"/>
            <a:stretch/>
          </p:blipFill>
          <p:spPr>
            <a:xfrm>
              <a:off x="5817608" y="-5436"/>
              <a:ext cx="6582672" cy="298872"/>
            </a:xfrm>
            <a:prstGeom prst="rect">
              <a:avLst/>
            </a:prstGeom>
          </p:spPr>
        </p:pic>
      </p:grpSp>
      <p:sp>
        <p:nvSpPr>
          <p:cNvPr id="3" name="Title 1">
            <a:extLst>
              <a:ext uri="{FF2B5EF4-FFF2-40B4-BE49-F238E27FC236}">
                <a16:creationId xmlns:a16="http://schemas.microsoft.com/office/drawing/2014/main" id="{6038DD48-52AD-AD28-2C33-9D53EDD06891}"/>
              </a:ext>
            </a:extLst>
          </p:cNvPr>
          <p:cNvSpPr>
            <a:spLocks noGrp="1"/>
          </p:cNvSpPr>
          <p:nvPr>
            <p:ph type="title"/>
          </p:nvPr>
        </p:nvSpPr>
        <p:spPr>
          <a:xfrm>
            <a:off x="515939" y="362839"/>
            <a:ext cx="11341100"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6" name="Text Placeholder 13">
            <a:extLst>
              <a:ext uri="{FF2B5EF4-FFF2-40B4-BE49-F238E27FC236}">
                <a16:creationId xmlns:a16="http://schemas.microsoft.com/office/drawing/2014/main" id="{3E53E5DF-D063-D667-6DC2-443A327B2DEB}"/>
              </a:ext>
            </a:extLst>
          </p:cNvPr>
          <p:cNvSpPr>
            <a:spLocks noGrp="1"/>
          </p:cNvSpPr>
          <p:nvPr>
            <p:ph type="body" sz="quarter" idx="10" hasCustomPrompt="1"/>
          </p:nvPr>
        </p:nvSpPr>
        <p:spPr>
          <a:xfrm>
            <a:off x="515939" y="896938"/>
            <a:ext cx="11341098" cy="409575"/>
          </a:xfrm>
        </p:spPr>
        <p:txBody>
          <a:bodyPr lIns="0">
            <a:noAutofit/>
          </a:bodyPr>
          <a:lstStyle>
            <a:lvl1pPr marL="0" indent="0">
              <a:buNone/>
              <a:defRPr sz="1800">
                <a:solidFill>
                  <a:schemeClr val="accent5">
                    <a:lumMod val="60000"/>
                    <a:lumOff val="40000"/>
                  </a:schemeClr>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pic>
        <p:nvPicPr>
          <p:cNvPr id="8" name="Picture 7">
            <a:extLst>
              <a:ext uri="{FF2B5EF4-FFF2-40B4-BE49-F238E27FC236}">
                <a16:creationId xmlns:a16="http://schemas.microsoft.com/office/drawing/2014/main" id="{3FE9E3EE-0A70-2546-24C8-4CEDA152DDE0}"/>
              </a:ext>
            </a:extLst>
          </p:cNvPr>
          <p:cNvPicPr>
            <a:picLocks noChangeAspect="1"/>
          </p:cNvPicPr>
          <p:nvPr userDrawn="1"/>
        </p:nvPicPr>
        <p:blipFill>
          <a:blip r:embed="rId3"/>
          <a:stretch>
            <a:fillRect/>
          </a:stretch>
        </p:blipFill>
        <p:spPr>
          <a:xfrm>
            <a:off x="1730695" y="39716"/>
            <a:ext cx="607270" cy="189535"/>
          </a:xfrm>
          <a:prstGeom prst="rect">
            <a:avLst/>
          </a:prstGeom>
        </p:spPr>
      </p:pic>
      <p:pic>
        <p:nvPicPr>
          <p:cNvPr id="13" name="Picture 12">
            <a:extLst>
              <a:ext uri="{FF2B5EF4-FFF2-40B4-BE49-F238E27FC236}">
                <a16:creationId xmlns:a16="http://schemas.microsoft.com/office/drawing/2014/main" id="{7769EBCD-8C1A-652C-A5F5-0BDD1D480960}"/>
              </a:ext>
            </a:extLst>
          </p:cNvPr>
          <p:cNvPicPr>
            <a:picLocks noChangeAspect="1"/>
          </p:cNvPicPr>
          <p:nvPr userDrawn="1"/>
        </p:nvPicPr>
        <p:blipFill>
          <a:blip r:embed="rId4"/>
          <a:stretch>
            <a:fillRect/>
          </a:stretch>
        </p:blipFill>
        <p:spPr>
          <a:xfrm>
            <a:off x="380855" y="103441"/>
            <a:ext cx="1141560" cy="170944"/>
          </a:xfrm>
          <a:prstGeom prst="rect">
            <a:avLst/>
          </a:prstGeom>
        </p:spPr>
      </p:pic>
    </p:spTree>
    <p:extLst>
      <p:ext uri="{BB962C8B-B14F-4D97-AF65-F5344CB8AC3E}">
        <p14:creationId xmlns:p14="http://schemas.microsoft.com/office/powerpoint/2010/main" val="366271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guide id="11" pos="572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pact IQ Cover">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DD600D6-B715-DFB0-9632-D370C61BDF44}"/>
              </a:ext>
            </a:extLst>
          </p:cNvPr>
          <p:cNvCxnSpPr>
            <a:cxnSpLocks/>
          </p:cNvCxnSpPr>
          <p:nvPr userDrawn="1"/>
        </p:nvCxnSpPr>
        <p:spPr>
          <a:xfrm>
            <a:off x="654959" y="4726086"/>
            <a:ext cx="100892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45BF7482-0251-2647-7E25-6AC284B74B1D}"/>
              </a:ext>
            </a:extLst>
          </p:cNvPr>
          <p:cNvSpPr>
            <a:spLocks noGrp="1"/>
          </p:cNvSpPr>
          <p:nvPr>
            <p:ph type="body" sz="quarter" idx="14" hasCustomPrompt="1"/>
          </p:nvPr>
        </p:nvSpPr>
        <p:spPr>
          <a:xfrm>
            <a:off x="654920" y="3203463"/>
            <a:ext cx="8725854" cy="1484657"/>
          </a:xfrm>
        </p:spPr>
        <p:txBody>
          <a:bodyPr lIns="0" anchor="b">
            <a:noAutofit/>
          </a:bodyPr>
          <a:lstStyle>
            <a:lvl1pPr marL="0" indent="0">
              <a:buNone/>
              <a:defRPr sz="4000" b="1" i="0">
                <a:solidFill>
                  <a:srgbClr val="FFFFFF"/>
                </a:solidFill>
                <a:latin typeface="Figtree Black"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Title here</a:t>
            </a:r>
            <a:endParaRPr lang="en-US" dirty="0"/>
          </a:p>
        </p:txBody>
      </p:sp>
      <p:sp>
        <p:nvSpPr>
          <p:cNvPr id="8" name="Text Placeholder 9">
            <a:extLst>
              <a:ext uri="{FF2B5EF4-FFF2-40B4-BE49-F238E27FC236}">
                <a16:creationId xmlns:a16="http://schemas.microsoft.com/office/drawing/2014/main" id="{F10D9B16-4013-5A3F-FD8B-9AA6C211D7A3}"/>
              </a:ext>
            </a:extLst>
          </p:cNvPr>
          <p:cNvSpPr>
            <a:spLocks noGrp="1"/>
          </p:cNvSpPr>
          <p:nvPr>
            <p:ph type="body" sz="quarter" idx="15" hasCustomPrompt="1"/>
          </p:nvPr>
        </p:nvSpPr>
        <p:spPr>
          <a:xfrm>
            <a:off x="654921" y="4726086"/>
            <a:ext cx="8725854" cy="818121"/>
          </a:xfrm>
        </p:spPr>
        <p:txBody>
          <a:bodyPr lIns="0" anchor="t">
            <a:noAutofit/>
          </a:bodyPr>
          <a:lstStyle>
            <a:lvl1pPr marL="0" indent="0">
              <a:buNone/>
              <a:defRPr sz="2400" b="0" i="0">
                <a:solidFill>
                  <a:schemeClr val="accent5">
                    <a:lumMod val="40000"/>
                    <a:lumOff val="60000"/>
                  </a:schemeClr>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subtitle</a:t>
            </a:r>
            <a:endParaRPr lang="en-US" dirty="0"/>
          </a:p>
        </p:txBody>
      </p:sp>
      <p:pic>
        <p:nvPicPr>
          <p:cNvPr id="13" name="Picture 12">
            <a:extLst>
              <a:ext uri="{FF2B5EF4-FFF2-40B4-BE49-F238E27FC236}">
                <a16:creationId xmlns:a16="http://schemas.microsoft.com/office/drawing/2014/main" id="{C36C415C-76F7-EBBA-339F-0648EE88B5DF}"/>
              </a:ext>
            </a:extLst>
          </p:cNvPr>
          <p:cNvPicPr>
            <a:picLocks noChangeAspect="1"/>
          </p:cNvPicPr>
          <p:nvPr userDrawn="1"/>
        </p:nvPicPr>
        <p:blipFill>
          <a:blip r:embed="rId2">
            <a:alphaModFix amt="50000"/>
          </a:blip>
          <a:srcRect l="4" t="23903" r="23914" b="3321"/>
          <a:stretch>
            <a:fillRect/>
          </a:stretch>
        </p:blipFill>
        <p:spPr>
          <a:xfrm>
            <a:off x="3255864" y="0"/>
            <a:ext cx="8954066" cy="6858000"/>
          </a:xfrm>
          <a:prstGeom prst="rect">
            <a:avLst/>
          </a:prstGeom>
        </p:spPr>
      </p:pic>
      <p:grpSp>
        <p:nvGrpSpPr>
          <p:cNvPr id="14" name="Group 13">
            <a:extLst>
              <a:ext uri="{FF2B5EF4-FFF2-40B4-BE49-F238E27FC236}">
                <a16:creationId xmlns:a16="http://schemas.microsoft.com/office/drawing/2014/main" id="{1B0EE7C8-9998-5E52-55B4-A96E1101040A}"/>
              </a:ext>
            </a:extLst>
          </p:cNvPr>
          <p:cNvGrpSpPr/>
          <p:nvPr userDrawn="1"/>
        </p:nvGrpSpPr>
        <p:grpSpPr>
          <a:xfrm>
            <a:off x="702234" y="1473173"/>
            <a:ext cx="2628843" cy="1152990"/>
            <a:chOff x="637030" y="1394733"/>
            <a:chExt cx="3544552" cy="1554613"/>
          </a:xfrm>
        </p:grpSpPr>
        <p:pic>
          <p:nvPicPr>
            <p:cNvPr id="15" name="Picture 14">
              <a:extLst>
                <a:ext uri="{FF2B5EF4-FFF2-40B4-BE49-F238E27FC236}">
                  <a16:creationId xmlns:a16="http://schemas.microsoft.com/office/drawing/2014/main" id="{94BB9AC7-27C2-74B6-D368-38ECDD149217}"/>
                </a:ext>
              </a:extLst>
            </p:cNvPr>
            <p:cNvPicPr>
              <a:picLocks noChangeAspect="1"/>
            </p:cNvPicPr>
            <p:nvPr userDrawn="1"/>
          </p:nvPicPr>
          <p:blipFill>
            <a:blip r:embed="rId3"/>
            <a:srcRect l="26743" t="-1523" r="39720" b="42812"/>
            <a:stretch>
              <a:fillRect/>
            </a:stretch>
          </p:blipFill>
          <p:spPr>
            <a:xfrm>
              <a:off x="1584960" y="1394733"/>
              <a:ext cx="1188720" cy="894770"/>
            </a:xfrm>
            <a:prstGeom prst="rect">
              <a:avLst/>
            </a:prstGeom>
          </p:spPr>
        </p:pic>
        <p:pic>
          <p:nvPicPr>
            <p:cNvPr id="16" name="Picture 15">
              <a:extLst>
                <a:ext uri="{FF2B5EF4-FFF2-40B4-BE49-F238E27FC236}">
                  <a16:creationId xmlns:a16="http://schemas.microsoft.com/office/drawing/2014/main" id="{827A770D-11A4-CAE7-6C5C-9C75E3DEFE78}"/>
                </a:ext>
              </a:extLst>
            </p:cNvPr>
            <p:cNvPicPr>
              <a:picLocks noChangeAspect="1"/>
            </p:cNvPicPr>
            <p:nvPr userDrawn="1"/>
          </p:nvPicPr>
          <p:blipFill>
            <a:blip r:embed="rId4"/>
            <a:stretch>
              <a:fillRect/>
            </a:stretch>
          </p:blipFill>
          <p:spPr>
            <a:xfrm>
              <a:off x="637030" y="2154148"/>
              <a:ext cx="3544552" cy="795198"/>
            </a:xfrm>
            <a:prstGeom prst="rect">
              <a:avLst/>
            </a:prstGeom>
          </p:spPr>
        </p:pic>
      </p:grpSp>
      <p:grpSp>
        <p:nvGrpSpPr>
          <p:cNvPr id="17" name="Group 16">
            <a:extLst>
              <a:ext uri="{FF2B5EF4-FFF2-40B4-BE49-F238E27FC236}">
                <a16:creationId xmlns:a16="http://schemas.microsoft.com/office/drawing/2014/main" id="{42CF0CFA-DEB6-D768-5A4B-8AD0F94648B6}"/>
              </a:ext>
            </a:extLst>
          </p:cNvPr>
          <p:cNvGrpSpPr/>
          <p:nvPr userDrawn="1"/>
        </p:nvGrpSpPr>
        <p:grpSpPr>
          <a:xfrm>
            <a:off x="654920" y="176820"/>
            <a:ext cx="3659769" cy="278897"/>
            <a:chOff x="654959" y="214955"/>
            <a:chExt cx="3659769" cy="278897"/>
          </a:xfrm>
        </p:grpSpPr>
        <p:pic>
          <p:nvPicPr>
            <p:cNvPr id="18" name="Picture 17">
              <a:extLst>
                <a:ext uri="{FF2B5EF4-FFF2-40B4-BE49-F238E27FC236}">
                  <a16:creationId xmlns:a16="http://schemas.microsoft.com/office/drawing/2014/main" id="{DC7E2072-7B5E-AECF-D4A2-1EDF2C28213B}"/>
                </a:ext>
              </a:extLst>
            </p:cNvPr>
            <p:cNvPicPr>
              <a:picLocks noChangeAspect="1"/>
            </p:cNvPicPr>
            <p:nvPr userDrawn="1"/>
          </p:nvPicPr>
          <p:blipFill>
            <a:blip r:embed="rId5"/>
            <a:srcRect/>
            <a:stretch/>
          </p:blipFill>
          <p:spPr>
            <a:xfrm>
              <a:off x="654959" y="214955"/>
              <a:ext cx="1013082" cy="215549"/>
            </a:xfrm>
            <a:prstGeom prst="rect">
              <a:avLst/>
            </a:prstGeom>
          </p:spPr>
        </p:pic>
        <p:sp>
          <p:nvSpPr>
            <p:cNvPr id="19" name="Title 3">
              <a:extLst>
                <a:ext uri="{FF2B5EF4-FFF2-40B4-BE49-F238E27FC236}">
                  <a16:creationId xmlns:a16="http://schemas.microsoft.com/office/drawing/2014/main" id="{E7F80135-07A2-58BD-55EC-2A1C587610FB}"/>
                </a:ext>
              </a:extLst>
            </p:cNvPr>
            <p:cNvSpPr txBox="1">
              <a:spLocks/>
            </p:cNvSpPr>
            <p:nvPr userDrawn="1"/>
          </p:nvSpPr>
          <p:spPr>
            <a:xfrm>
              <a:off x="1731518" y="278303"/>
              <a:ext cx="2583210" cy="21554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900" dirty="0">
                  <a:solidFill>
                    <a:schemeClr val="tx2"/>
                  </a:solidFill>
                  <a:latin typeface="Figtree Light" pitchFamily="2" charset="0"/>
                </a:rPr>
                <a:t>Augmenting Human Intelligence </a:t>
              </a:r>
            </a:p>
          </p:txBody>
        </p:sp>
      </p:grpSp>
      <p:sp>
        <p:nvSpPr>
          <p:cNvPr id="23" name="Text Placeholder 9">
            <a:extLst>
              <a:ext uri="{FF2B5EF4-FFF2-40B4-BE49-F238E27FC236}">
                <a16:creationId xmlns:a16="http://schemas.microsoft.com/office/drawing/2014/main" id="{3FB941DF-9C8F-5EA0-3662-CFF1710C5AB2}"/>
              </a:ext>
            </a:extLst>
          </p:cNvPr>
          <p:cNvSpPr>
            <a:spLocks noGrp="1"/>
          </p:cNvSpPr>
          <p:nvPr>
            <p:ph type="body" sz="quarter" idx="16" hasCustomPrompt="1"/>
          </p:nvPr>
        </p:nvSpPr>
        <p:spPr>
          <a:xfrm>
            <a:off x="654920" y="6227335"/>
            <a:ext cx="3776349" cy="297458"/>
          </a:xfrm>
        </p:spPr>
        <p:txBody>
          <a:bodyPr lIns="0" anchor="t">
            <a:noAutofit/>
          </a:bodyPr>
          <a:lstStyle>
            <a:lvl1pPr marL="0" indent="0">
              <a:buNone/>
              <a:defRPr sz="1400" b="0" i="0">
                <a:solidFill>
                  <a:schemeClr val="tx2"/>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Date</a:t>
            </a:r>
            <a:endParaRPr lang="en-US" dirty="0"/>
          </a:p>
        </p:txBody>
      </p:sp>
      <p:sp>
        <p:nvSpPr>
          <p:cNvPr id="24" name="Text Placeholder 9">
            <a:extLst>
              <a:ext uri="{FF2B5EF4-FFF2-40B4-BE49-F238E27FC236}">
                <a16:creationId xmlns:a16="http://schemas.microsoft.com/office/drawing/2014/main" id="{D3298A5F-DC70-0492-9E75-B3B9CC1F50F8}"/>
              </a:ext>
            </a:extLst>
          </p:cNvPr>
          <p:cNvSpPr>
            <a:spLocks noGrp="1"/>
          </p:cNvSpPr>
          <p:nvPr>
            <p:ph type="body" sz="quarter" idx="17" hasCustomPrompt="1"/>
          </p:nvPr>
        </p:nvSpPr>
        <p:spPr>
          <a:xfrm>
            <a:off x="654921" y="5585690"/>
            <a:ext cx="8725854" cy="492016"/>
          </a:xfrm>
        </p:spPr>
        <p:txBody>
          <a:bodyPr lIns="0" anchor="t">
            <a:noAutofit/>
          </a:bodyPr>
          <a:lstStyle>
            <a:lvl1pPr marL="0" indent="0">
              <a:buNone/>
              <a:defRPr sz="1400" b="1" i="0">
                <a:solidFill>
                  <a:schemeClr val="accent3">
                    <a:lumMod val="60000"/>
                    <a:lumOff val="40000"/>
                  </a:schemeClr>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Name Surname </a:t>
            </a:r>
            <a:endParaRPr lang="en-US" dirty="0"/>
          </a:p>
        </p:txBody>
      </p:sp>
      <p:sp>
        <p:nvSpPr>
          <p:cNvPr id="25" name="Text Placeholder 9">
            <a:extLst>
              <a:ext uri="{FF2B5EF4-FFF2-40B4-BE49-F238E27FC236}">
                <a16:creationId xmlns:a16="http://schemas.microsoft.com/office/drawing/2014/main" id="{01A19735-3FDA-B89F-F147-2AB5D6EABC7B}"/>
              </a:ext>
            </a:extLst>
          </p:cNvPr>
          <p:cNvSpPr>
            <a:spLocks noGrp="1"/>
          </p:cNvSpPr>
          <p:nvPr>
            <p:ph type="body" sz="quarter" idx="18" hasCustomPrompt="1"/>
          </p:nvPr>
        </p:nvSpPr>
        <p:spPr>
          <a:xfrm>
            <a:off x="654921" y="5773286"/>
            <a:ext cx="8725854" cy="492016"/>
          </a:xfrm>
        </p:spPr>
        <p:txBody>
          <a:bodyPr lIns="0" anchor="t">
            <a:noAutofit/>
          </a:bodyPr>
          <a:lstStyle>
            <a:lvl1pPr marL="0" indent="0">
              <a:buNone/>
              <a:defRPr sz="1200" b="0" i="0">
                <a:solidFill>
                  <a:schemeClr val="bg1"/>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Company title here</a:t>
            </a:r>
            <a:endParaRPr lang="en-US" dirty="0"/>
          </a:p>
        </p:txBody>
      </p:sp>
    </p:spTree>
    <p:extLst>
      <p:ext uri="{BB962C8B-B14F-4D97-AF65-F5344CB8AC3E}">
        <p14:creationId xmlns:p14="http://schemas.microsoft.com/office/powerpoint/2010/main" val="3914882089"/>
      </p:ext>
    </p:extLst>
  </p:cSld>
  <p:clrMapOvr>
    <a:masterClrMapping/>
  </p:clrMapOvr>
  <p:extLst>
    <p:ext uri="{DCECCB84-F9BA-43D5-87BE-67443E8EF086}">
      <p15:sldGuideLst xmlns:p15="http://schemas.microsoft.com/office/powerpoint/2012/main">
        <p15:guide id="1" pos="27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pact IQ Content">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err="1">
                <a:solidFill>
                  <a:schemeClr val="accent4">
                    <a:lumMod val="60000"/>
                    <a:lumOff val="40000"/>
                  </a:schemeClr>
                </a:solidFill>
                <a:latin typeface="Figtree" pitchFamily="2" charset="0"/>
              </a:rPr>
              <a:t>www.i-genie.ai</a:t>
            </a:r>
            <a:endParaRPr lang="en-US" sz="1050">
              <a:solidFill>
                <a:schemeClr val="accent4">
                  <a:lumMod val="60000"/>
                  <a:lumOff val="40000"/>
                </a:schemeClr>
              </a:solidFill>
              <a:latin typeface="Figtree" pitchFamily="2" charset="0"/>
            </a:endParaRPr>
          </a:p>
        </p:txBody>
      </p:sp>
      <p:grpSp>
        <p:nvGrpSpPr>
          <p:cNvPr id="14" name="Group 13">
            <a:extLst>
              <a:ext uri="{FF2B5EF4-FFF2-40B4-BE49-F238E27FC236}">
                <a16:creationId xmlns:a16="http://schemas.microsoft.com/office/drawing/2014/main" id="{DCC6AA66-7F49-5D96-E2A2-6A847BB9B734}"/>
              </a:ext>
            </a:extLst>
          </p:cNvPr>
          <p:cNvGrpSpPr/>
          <p:nvPr userDrawn="1"/>
        </p:nvGrpSpPr>
        <p:grpSpPr>
          <a:xfrm>
            <a:off x="-8964" y="0"/>
            <a:ext cx="12200964" cy="288000"/>
            <a:chOff x="-8964" y="0"/>
            <a:chExt cx="12200964" cy="288000"/>
          </a:xfrm>
        </p:grpSpPr>
        <p:sp>
          <p:nvSpPr>
            <p:cNvPr id="3" name="Rectangle 2">
              <a:extLst>
                <a:ext uri="{FF2B5EF4-FFF2-40B4-BE49-F238E27FC236}">
                  <a16:creationId xmlns:a16="http://schemas.microsoft.com/office/drawing/2014/main" id="{CDFA9B79-FE80-9189-BF19-9D9DE22FFD6F}"/>
                </a:ext>
              </a:extLst>
            </p:cNvPr>
            <p:cNvSpPr/>
            <p:nvPr userDrawn="1"/>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6" name="Picture 5">
              <a:extLst>
                <a:ext uri="{FF2B5EF4-FFF2-40B4-BE49-F238E27FC236}">
                  <a16:creationId xmlns:a16="http://schemas.microsoft.com/office/drawing/2014/main" id="{AFD957D8-EDD2-62AF-CAD0-6BE54E7D2732}"/>
                </a:ext>
              </a:extLst>
            </p:cNvPr>
            <p:cNvPicPr>
              <a:picLocks noChangeAspect="1"/>
            </p:cNvPicPr>
            <p:nvPr userDrawn="1"/>
          </p:nvPicPr>
          <p:blipFill>
            <a:blip r:embed="rId2"/>
            <a:srcRect l="1669" t="35466" r="7305" b="59531"/>
            <a:stretch>
              <a:fillRect/>
            </a:stretch>
          </p:blipFill>
          <p:spPr>
            <a:xfrm>
              <a:off x="5648241" y="0"/>
              <a:ext cx="6543759" cy="288000"/>
            </a:xfrm>
            <a:prstGeom prst="rect">
              <a:avLst/>
            </a:prstGeom>
          </p:spPr>
        </p:pic>
        <p:grpSp>
          <p:nvGrpSpPr>
            <p:cNvPr id="7" name="Group 6">
              <a:extLst>
                <a:ext uri="{FF2B5EF4-FFF2-40B4-BE49-F238E27FC236}">
                  <a16:creationId xmlns:a16="http://schemas.microsoft.com/office/drawing/2014/main" id="{7605B8A1-68A9-48C4-E0C7-6D069846609B}"/>
                </a:ext>
              </a:extLst>
            </p:cNvPr>
            <p:cNvGrpSpPr/>
            <p:nvPr userDrawn="1"/>
          </p:nvGrpSpPr>
          <p:grpSpPr>
            <a:xfrm>
              <a:off x="515938" y="73025"/>
              <a:ext cx="1479781" cy="186430"/>
              <a:chOff x="515938" y="73025"/>
              <a:chExt cx="1479781" cy="186430"/>
            </a:xfrm>
          </p:grpSpPr>
          <p:pic>
            <p:nvPicPr>
              <p:cNvPr id="8" name="Picture 7">
                <a:extLst>
                  <a:ext uri="{FF2B5EF4-FFF2-40B4-BE49-F238E27FC236}">
                    <a16:creationId xmlns:a16="http://schemas.microsoft.com/office/drawing/2014/main" id="{DF8D30A0-BE8C-00F4-4DC8-D2158C982B9A}"/>
                  </a:ext>
                </a:extLst>
              </p:cNvPr>
              <p:cNvPicPr>
                <a:picLocks noChangeAspect="1"/>
              </p:cNvPicPr>
              <p:nvPr userDrawn="1"/>
            </p:nvPicPr>
            <p:blipFill>
              <a:blip r:embed="rId3"/>
              <a:stretch>
                <a:fillRect/>
              </a:stretch>
            </p:blipFill>
            <p:spPr>
              <a:xfrm>
                <a:off x="1479607" y="118223"/>
                <a:ext cx="516112" cy="109811"/>
              </a:xfrm>
              <a:prstGeom prst="rect">
                <a:avLst/>
              </a:prstGeom>
            </p:spPr>
          </p:pic>
          <p:cxnSp>
            <p:nvCxnSpPr>
              <p:cNvPr id="12" name="Straight Connector 11">
                <a:extLst>
                  <a:ext uri="{FF2B5EF4-FFF2-40B4-BE49-F238E27FC236}">
                    <a16:creationId xmlns:a16="http://schemas.microsoft.com/office/drawing/2014/main" id="{8395FD7D-9EFC-F6E1-4737-6522242F0133}"/>
                  </a:ext>
                </a:extLst>
              </p:cNvPr>
              <p:cNvCxnSpPr>
                <a:cxnSpLocks/>
              </p:cNvCxnSpPr>
              <p:nvPr userDrawn="1"/>
            </p:nvCxnSpPr>
            <p:spPr>
              <a:xfrm>
                <a:off x="1386634" y="73025"/>
                <a:ext cx="0" cy="155009"/>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D0C120-0ADA-62F0-59B2-C7E514047885}"/>
                  </a:ext>
                </a:extLst>
              </p:cNvPr>
              <p:cNvPicPr>
                <a:picLocks noChangeAspect="1"/>
              </p:cNvPicPr>
              <p:nvPr userDrawn="1"/>
            </p:nvPicPr>
            <p:blipFill>
              <a:blip r:embed="rId4"/>
              <a:srcRect/>
              <a:stretch/>
            </p:blipFill>
            <p:spPr>
              <a:xfrm>
                <a:off x="515938" y="86801"/>
                <a:ext cx="769598" cy="172654"/>
              </a:xfrm>
              <a:prstGeom prst="rect">
                <a:avLst/>
              </a:prstGeom>
            </p:spPr>
          </p:pic>
        </p:grpSp>
      </p:grpSp>
      <p:sp>
        <p:nvSpPr>
          <p:cNvPr id="17" name="Title 1">
            <a:extLst>
              <a:ext uri="{FF2B5EF4-FFF2-40B4-BE49-F238E27FC236}">
                <a16:creationId xmlns:a16="http://schemas.microsoft.com/office/drawing/2014/main" id="{17A5D3A6-F3FA-ACA4-D0F2-AB8B8B3E70B5}"/>
              </a:ext>
            </a:extLst>
          </p:cNvPr>
          <p:cNvSpPr>
            <a:spLocks noGrp="1"/>
          </p:cNvSpPr>
          <p:nvPr>
            <p:ph type="title"/>
          </p:nvPr>
        </p:nvSpPr>
        <p:spPr>
          <a:xfrm>
            <a:off x="515939" y="362839"/>
            <a:ext cx="11341100"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19" name="Text Placeholder 13">
            <a:extLst>
              <a:ext uri="{FF2B5EF4-FFF2-40B4-BE49-F238E27FC236}">
                <a16:creationId xmlns:a16="http://schemas.microsoft.com/office/drawing/2014/main" id="{68789ADC-7A06-12E0-4E11-81F749580B12}"/>
              </a:ext>
            </a:extLst>
          </p:cNvPr>
          <p:cNvSpPr>
            <a:spLocks noGrp="1"/>
          </p:cNvSpPr>
          <p:nvPr>
            <p:ph type="body" sz="quarter" idx="10" hasCustomPrompt="1"/>
          </p:nvPr>
        </p:nvSpPr>
        <p:spPr>
          <a:xfrm>
            <a:off x="515939" y="896938"/>
            <a:ext cx="11341098" cy="409575"/>
          </a:xfrm>
        </p:spPr>
        <p:txBody>
          <a:bodyPr lIns="0">
            <a:noAutofit/>
          </a:bodyPr>
          <a:lstStyle>
            <a:lvl1pPr marL="0" indent="0">
              <a:buNone/>
              <a:defRPr sz="1800">
                <a:solidFill>
                  <a:schemeClr val="accent5">
                    <a:lumMod val="60000"/>
                    <a:lumOff val="40000"/>
                  </a:schemeClr>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Tree>
    <p:extLst>
      <p:ext uri="{BB962C8B-B14F-4D97-AF65-F5344CB8AC3E}">
        <p14:creationId xmlns:p14="http://schemas.microsoft.com/office/powerpoint/2010/main" val="862050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guide id="11" pos="572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X Bench Cover">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DD600D6-B715-DFB0-9632-D370C61BDF44}"/>
              </a:ext>
            </a:extLst>
          </p:cNvPr>
          <p:cNvCxnSpPr>
            <a:cxnSpLocks/>
          </p:cNvCxnSpPr>
          <p:nvPr userDrawn="1"/>
        </p:nvCxnSpPr>
        <p:spPr>
          <a:xfrm>
            <a:off x="654959" y="4726086"/>
            <a:ext cx="100892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45BF7482-0251-2647-7E25-6AC284B74B1D}"/>
              </a:ext>
            </a:extLst>
          </p:cNvPr>
          <p:cNvSpPr>
            <a:spLocks noGrp="1"/>
          </p:cNvSpPr>
          <p:nvPr>
            <p:ph type="body" sz="quarter" idx="14" hasCustomPrompt="1"/>
          </p:nvPr>
        </p:nvSpPr>
        <p:spPr>
          <a:xfrm>
            <a:off x="654920" y="3203463"/>
            <a:ext cx="8725854" cy="1484657"/>
          </a:xfrm>
        </p:spPr>
        <p:txBody>
          <a:bodyPr lIns="0" anchor="b">
            <a:noAutofit/>
          </a:bodyPr>
          <a:lstStyle>
            <a:lvl1pPr marL="0" indent="0">
              <a:buNone/>
              <a:defRPr sz="4000" b="1" i="0">
                <a:solidFill>
                  <a:srgbClr val="FFFFFF"/>
                </a:solidFill>
                <a:latin typeface="Figtree Black"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Title here</a:t>
            </a:r>
            <a:endParaRPr lang="en-US" dirty="0"/>
          </a:p>
        </p:txBody>
      </p:sp>
      <p:sp>
        <p:nvSpPr>
          <p:cNvPr id="8" name="Text Placeholder 9">
            <a:extLst>
              <a:ext uri="{FF2B5EF4-FFF2-40B4-BE49-F238E27FC236}">
                <a16:creationId xmlns:a16="http://schemas.microsoft.com/office/drawing/2014/main" id="{F10D9B16-4013-5A3F-FD8B-9AA6C211D7A3}"/>
              </a:ext>
            </a:extLst>
          </p:cNvPr>
          <p:cNvSpPr>
            <a:spLocks noGrp="1"/>
          </p:cNvSpPr>
          <p:nvPr>
            <p:ph type="body" sz="quarter" idx="15" hasCustomPrompt="1"/>
          </p:nvPr>
        </p:nvSpPr>
        <p:spPr>
          <a:xfrm>
            <a:off x="654921" y="4726086"/>
            <a:ext cx="8725854" cy="818121"/>
          </a:xfrm>
        </p:spPr>
        <p:txBody>
          <a:bodyPr lIns="0" anchor="t">
            <a:noAutofit/>
          </a:bodyPr>
          <a:lstStyle>
            <a:lvl1pPr marL="0" indent="0">
              <a:buNone/>
              <a:defRPr sz="2400" b="0" i="0">
                <a:solidFill>
                  <a:schemeClr val="accent6"/>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subtitle</a:t>
            </a:r>
            <a:endParaRPr lang="en-US" dirty="0"/>
          </a:p>
        </p:txBody>
      </p:sp>
      <p:pic>
        <p:nvPicPr>
          <p:cNvPr id="2" name="Picture 1">
            <a:extLst>
              <a:ext uri="{FF2B5EF4-FFF2-40B4-BE49-F238E27FC236}">
                <a16:creationId xmlns:a16="http://schemas.microsoft.com/office/drawing/2014/main" id="{112A65EA-83B9-3E01-B223-3D39EB36C08B}"/>
              </a:ext>
            </a:extLst>
          </p:cNvPr>
          <p:cNvPicPr>
            <a:picLocks noChangeAspect="1"/>
          </p:cNvPicPr>
          <p:nvPr userDrawn="1"/>
        </p:nvPicPr>
        <p:blipFill>
          <a:blip r:embed="rId2">
            <a:alphaModFix amt="50000"/>
          </a:blip>
          <a:srcRect t="24850" r="20693" b="3004"/>
          <a:stretch/>
        </p:blipFill>
        <p:spPr>
          <a:xfrm>
            <a:off x="3222388" y="1"/>
            <a:ext cx="8961787" cy="6857999"/>
          </a:xfrm>
          <a:prstGeom prst="rect">
            <a:avLst/>
          </a:prstGeom>
        </p:spPr>
      </p:pic>
      <p:pic>
        <p:nvPicPr>
          <p:cNvPr id="4" name="Picture 3">
            <a:extLst>
              <a:ext uri="{FF2B5EF4-FFF2-40B4-BE49-F238E27FC236}">
                <a16:creationId xmlns:a16="http://schemas.microsoft.com/office/drawing/2014/main" id="{AF85186A-A6AE-9C56-DC63-875BEC8F7FF2}"/>
              </a:ext>
            </a:extLst>
          </p:cNvPr>
          <p:cNvPicPr>
            <a:picLocks noChangeAspect="1"/>
          </p:cNvPicPr>
          <p:nvPr userDrawn="1"/>
        </p:nvPicPr>
        <p:blipFill>
          <a:blip r:embed="rId3"/>
          <a:stretch>
            <a:fillRect/>
          </a:stretch>
        </p:blipFill>
        <p:spPr>
          <a:xfrm>
            <a:off x="702234" y="1690121"/>
            <a:ext cx="2676157" cy="806688"/>
          </a:xfrm>
          <a:prstGeom prst="rect">
            <a:avLst/>
          </a:prstGeom>
        </p:spPr>
      </p:pic>
      <p:grpSp>
        <p:nvGrpSpPr>
          <p:cNvPr id="12" name="Group 11">
            <a:extLst>
              <a:ext uri="{FF2B5EF4-FFF2-40B4-BE49-F238E27FC236}">
                <a16:creationId xmlns:a16="http://schemas.microsoft.com/office/drawing/2014/main" id="{92AA88F3-D363-2D95-0504-4107BA3E55AE}"/>
              </a:ext>
            </a:extLst>
          </p:cNvPr>
          <p:cNvGrpSpPr/>
          <p:nvPr userDrawn="1"/>
        </p:nvGrpSpPr>
        <p:grpSpPr>
          <a:xfrm>
            <a:off x="654920" y="176820"/>
            <a:ext cx="3659769" cy="278897"/>
            <a:chOff x="654959" y="214955"/>
            <a:chExt cx="3659769" cy="278897"/>
          </a:xfrm>
        </p:grpSpPr>
        <p:pic>
          <p:nvPicPr>
            <p:cNvPr id="17" name="Picture 16">
              <a:extLst>
                <a:ext uri="{FF2B5EF4-FFF2-40B4-BE49-F238E27FC236}">
                  <a16:creationId xmlns:a16="http://schemas.microsoft.com/office/drawing/2014/main" id="{CF29EDD2-D777-2F68-07E1-0063C0AD5C04}"/>
                </a:ext>
              </a:extLst>
            </p:cNvPr>
            <p:cNvPicPr>
              <a:picLocks noChangeAspect="1"/>
            </p:cNvPicPr>
            <p:nvPr userDrawn="1"/>
          </p:nvPicPr>
          <p:blipFill>
            <a:blip r:embed="rId4"/>
            <a:srcRect/>
            <a:stretch/>
          </p:blipFill>
          <p:spPr>
            <a:xfrm>
              <a:off x="654959" y="214955"/>
              <a:ext cx="1013082" cy="215549"/>
            </a:xfrm>
            <a:prstGeom prst="rect">
              <a:avLst/>
            </a:prstGeom>
          </p:spPr>
        </p:pic>
        <p:sp>
          <p:nvSpPr>
            <p:cNvPr id="18" name="Title 3">
              <a:extLst>
                <a:ext uri="{FF2B5EF4-FFF2-40B4-BE49-F238E27FC236}">
                  <a16:creationId xmlns:a16="http://schemas.microsoft.com/office/drawing/2014/main" id="{41FDD98D-09CF-D643-62E5-D2EBF1B4B676}"/>
                </a:ext>
              </a:extLst>
            </p:cNvPr>
            <p:cNvSpPr txBox="1">
              <a:spLocks/>
            </p:cNvSpPr>
            <p:nvPr userDrawn="1"/>
          </p:nvSpPr>
          <p:spPr>
            <a:xfrm>
              <a:off x="1731518" y="278303"/>
              <a:ext cx="2583210" cy="21554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900" dirty="0">
                  <a:solidFill>
                    <a:schemeClr val="tx2"/>
                  </a:solidFill>
                  <a:latin typeface="Figtree Light" pitchFamily="2" charset="0"/>
                </a:rPr>
                <a:t>Augmenting Human Intelligence </a:t>
              </a:r>
            </a:p>
          </p:txBody>
        </p:sp>
      </p:grpSp>
      <p:sp>
        <p:nvSpPr>
          <p:cNvPr id="22" name="Text Placeholder 9">
            <a:extLst>
              <a:ext uri="{FF2B5EF4-FFF2-40B4-BE49-F238E27FC236}">
                <a16:creationId xmlns:a16="http://schemas.microsoft.com/office/drawing/2014/main" id="{EC0FC6C3-C053-04A5-AE3B-5BD3CDD07D1F}"/>
              </a:ext>
            </a:extLst>
          </p:cNvPr>
          <p:cNvSpPr>
            <a:spLocks noGrp="1"/>
          </p:cNvSpPr>
          <p:nvPr>
            <p:ph type="body" sz="quarter" idx="16" hasCustomPrompt="1"/>
          </p:nvPr>
        </p:nvSpPr>
        <p:spPr>
          <a:xfrm>
            <a:off x="654920" y="6227335"/>
            <a:ext cx="3776349" cy="297458"/>
          </a:xfrm>
        </p:spPr>
        <p:txBody>
          <a:bodyPr lIns="0" anchor="t">
            <a:noAutofit/>
          </a:bodyPr>
          <a:lstStyle>
            <a:lvl1pPr marL="0" indent="0">
              <a:buNone/>
              <a:defRPr sz="1400" b="0" i="0">
                <a:solidFill>
                  <a:schemeClr val="tx2"/>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Date</a:t>
            </a:r>
            <a:endParaRPr lang="en-US" dirty="0"/>
          </a:p>
        </p:txBody>
      </p:sp>
      <p:sp>
        <p:nvSpPr>
          <p:cNvPr id="23" name="Text Placeholder 9">
            <a:extLst>
              <a:ext uri="{FF2B5EF4-FFF2-40B4-BE49-F238E27FC236}">
                <a16:creationId xmlns:a16="http://schemas.microsoft.com/office/drawing/2014/main" id="{68730E42-03F8-AA99-83C4-599DD1B77C60}"/>
              </a:ext>
            </a:extLst>
          </p:cNvPr>
          <p:cNvSpPr>
            <a:spLocks noGrp="1"/>
          </p:cNvSpPr>
          <p:nvPr>
            <p:ph type="body" sz="quarter" idx="17" hasCustomPrompt="1"/>
          </p:nvPr>
        </p:nvSpPr>
        <p:spPr>
          <a:xfrm>
            <a:off x="654921" y="5585690"/>
            <a:ext cx="8725854" cy="492016"/>
          </a:xfrm>
        </p:spPr>
        <p:txBody>
          <a:bodyPr lIns="0" anchor="t">
            <a:noAutofit/>
          </a:bodyPr>
          <a:lstStyle>
            <a:lvl1pPr marL="0" indent="0">
              <a:buNone/>
              <a:defRPr sz="1400" b="1" i="0">
                <a:solidFill>
                  <a:schemeClr val="accent3">
                    <a:lumMod val="60000"/>
                    <a:lumOff val="40000"/>
                  </a:schemeClr>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Name Surname </a:t>
            </a:r>
            <a:endParaRPr lang="en-US" dirty="0"/>
          </a:p>
        </p:txBody>
      </p:sp>
      <p:sp>
        <p:nvSpPr>
          <p:cNvPr id="24" name="Text Placeholder 9">
            <a:extLst>
              <a:ext uri="{FF2B5EF4-FFF2-40B4-BE49-F238E27FC236}">
                <a16:creationId xmlns:a16="http://schemas.microsoft.com/office/drawing/2014/main" id="{29E6A533-38E8-202C-0B22-AFA79BD9D47D}"/>
              </a:ext>
            </a:extLst>
          </p:cNvPr>
          <p:cNvSpPr>
            <a:spLocks noGrp="1"/>
          </p:cNvSpPr>
          <p:nvPr>
            <p:ph type="body" sz="quarter" idx="18" hasCustomPrompt="1"/>
          </p:nvPr>
        </p:nvSpPr>
        <p:spPr>
          <a:xfrm>
            <a:off x="654921" y="5773286"/>
            <a:ext cx="8725854" cy="492016"/>
          </a:xfrm>
        </p:spPr>
        <p:txBody>
          <a:bodyPr lIns="0" anchor="t">
            <a:noAutofit/>
          </a:bodyPr>
          <a:lstStyle>
            <a:lvl1pPr marL="0" indent="0">
              <a:buNone/>
              <a:defRPr sz="1200" b="0" i="0">
                <a:solidFill>
                  <a:schemeClr val="bg1"/>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Company title here</a:t>
            </a:r>
            <a:endParaRPr lang="en-US" dirty="0"/>
          </a:p>
        </p:txBody>
      </p:sp>
    </p:spTree>
    <p:extLst>
      <p:ext uri="{BB962C8B-B14F-4D97-AF65-F5344CB8AC3E}">
        <p14:creationId xmlns:p14="http://schemas.microsoft.com/office/powerpoint/2010/main" val="703876469"/>
      </p:ext>
    </p:extLst>
  </p:cSld>
  <p:clrMapOvr>
    <a:masterClrMapping/>
  </p:clrMapOvr>
  <p:extLst>
    <p:ext uri="{DCECCB84-F9BA-43D5-87BE-67443E8EF086}">
      <p15:sldGuideLst xmlns:p15="http://schemas.microsoft.com/office/powerpoint/2012/main">
        <p15:guide id="1" pos="279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X Bench Content">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err="1">
                <a:solidFill>
                  <a:schemeClr val="accent4">
                    <a:lumMod val="60000"/>
                    <a:lumOff val="40000"/>
                  </a:schemeClr>
                </a:solidFill>
                <a:latin typeface="Figtree" pitchFamily="2" charset="0"/>
              </a:rPr>
              <a:t>www.i-genie.ai</a:t>
            </a:r>
            <a:endParaRPr lang="en-US" sz="1050">
              <a:solidFill>
                <a:schemeClr val="accent4">
                  <a:lumMod val="60000"/>
                  <a:lumOff val="40000"/>
                </a:schemeClr>
              </a:solidFill>
              <a:latin typeface="Figtree" pitchFamily="2" charset="0"/>
            </a:endParaRPr>
          </a:p>
        </p:txBody>
      </p:sp>
      <p:grpSp>
        <p:nvGrpSpPr>
          <p:cNvPr id="3" name="Group 2">
            <a:extLst>
              <a:ext uri="{FF2B5EF4-FFF2-40B4-BE49-F238E27FC236}">
                <a16:creationId xmlns:a16="http://schemas.microsoft.com/office/drawing/2014/main" id="{18E01742-FC39-85B8-CAD8-B75FD7B285AA}"/>
              </a:ext>
            </a:extLst>
          </p:cNvPr>
          <p:cNvGrpSpPr/>
          <p:nvPr userDrawn="1"/>
        </p:nvGrpSpPr>
        <p:grpSpPr>
          <a:xfrm>
            <a:off x="-8964" y="0"/>
            <a:ext cx="12200964" cy="288000"/>
            <a:chOff x="-8964" y="0"/>
            <a:chExt cx="12200964" cy="288000"/>
          </a:xfrm>
        </p:grpSpPr>
        <p:sp>
          <p:nvSpPr>
            <p:cNvPr id="6" name="Rectangle 5">
              <a:extLst>
                <a:ext uri="{FF2B5EF4-FFF2-40B4-BE49-F238E27FC236}">
                  <a16:creationId xmlns:a16="http://schemas.microsoft.com/office/drawing/2014/main" id="{E284EBDE-6DFF-A085-971F-E1DC800D16EB}"/>
                </a:ext>
              </a:extLst>
            </p:cNvPr>
            <p:cNvSpPr/>
            <p:nvPr/>
          </p:nvSpPr>
          <p:spPr>
            <a:xfrm>
              <a:off x="-8964" y="0"/>
              <a:ext cx="12200964" cy="288000"/>
            </a:xfrm>
            <a:prstGeom prst="rect">
              <a:avLst/>
            </a:prstGeom>
            <a:gradFill>
              <a:gsLst>
                <a:gs pos="0">
                  <a:schemeClr val="tx1"/>
                </a:gs>
                <a:gs pos="100000">
                  <a:schemeClr val="tx1">
                    <a:lumMod val="50000"/>
                  </a:scheme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7" name="Picture 6">
              <a:extLst>
                <a:ext uri="{FF2B5EF4-FFF2-40B4-BE49-F238E27FC236}">
                  <a16:creationId xmlns:a16="http://schemas.microsoft.com/office/drawing/2014/main" id="{818E3A0E-84E1-B934-483B-39431B5FE270}"/>
                </a:ext>
              </a:extLst>
            </p:cNvPr>
            <p:cNvPicPr>
              <a:picLocks noChangeAspect="1"/>
            </p:cNvPicPr>
            <p:nvPr userDrawn="1"/>
          </p:nvPicPr>
          <p:blipFill>
            <a:blip r:embed="rId2"/>
            <a:stretch>
              <a:fillRect/>
            </a:stretch>
          </p:blipFill>
          <p:spPr>
            <a:xfrm>
              <a:off x="508766" y="48580"/>
              <a:ext cx="785737" cy="220625"/>
            </a:xfrm>
            <a:prstGeom prst="rect">
              <a:avLst/>
            </a:prstGeom>
          </p:spPr>
        </p:pic>
        <p:pic>
          <p:nvPicPr>
            <p:cNvPr id="8" name="Picture 7">
              <a:extLst>
                <a:ext uri="{FF2B5EF4-FFF2-40B4-BE49-F238E27FC236}">
                  <a16:creationId xmlns:a16="http://schemas.microsoft.com/office/drawing/2014/main" id="{0F896564-F802-FC04-295A-1B423086C917}"/>
                </a:ext>
              </a:extLst>
            </p:cNvPr>
            <p:cNvPicPr>
              <a:picLocks noChangeAspect="1"/>
            </p:cNvPicPr>
            <p:nvPr userDrawn="1"/>
          </p:nvPicPr>
          <p:blipFill>
            <a:blip r:embed="rId3"/>
            <a:stretch>
              <a:fillRect/>
            </a:stretch>
          </p:blipFill>
          <p:spPr>
            <a:xfrm>
              <a:off x="1480448" y="118223"/>
              <a:ext cx="516112" cy="109811"/>
            </a:xfrm>
            <a:prstGeom prst="rect">
              <a:avLst/>
            </a:prstGeom>
          </p:spPr>
        </p:pic>
        <p:cxnSp>
          <p:nvCxnSpPr>
            <p:cNvPr id="12" name="Straight Connector 11">
              <a:extLst>
                <a:ext uri="{FF2B5EF4-FFF2-40B4-BE49-F238E27FC236}">
                  <a16:creationId xmlns:a16="http://schemas.microsoft.com/office/drawing/2014/main" id="{B6F28525-8AE3-CFD5-C2D1-0187E878B34C}"/>
                </a:ext>
              </a:extLst>
            </p:cNvPr>
            <p:cNvCxnSpPr>
              <a:cxnSpLocks/>
            </p:cNvCxnSpPr>
            <p:nvPr userDrawn="1"/>
          </p:nvCxnSpPr>
          <p:spPr>
            <a:xfrm>
              <a:off x="1387475" y="73025"/>
              <a:ext cx="0" cy="155009"/>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532D513-E23E-CB00-1528-D242A9127FB3}"/>
                </a:ext>
              </a:extLst>
            </p:cNvPr>
            <p:cNvPicPr>
              <a:picLocks noChangeAspect="1"/>
            </p:cNvPicPr>
            <p:nvPr userDrawn="1"/>
          </p:nvPicPr>
          <p:blipFill>
            <a:blip r:embed="rId4"/>
            <a:srcRect l="-15196" t="18198" r="15196" b="77388"/>
            <a:stretch/>
          </p:blipFill>
          <p:spPr>
            <a:xfrm>
              <a:off x="4419600" y="0"/>
              <a:ext cx="7772400" cy="288000"/>
            </a:xfrm>
            <a:prstGeom prst="rect">
              <a:avLst/>
            </a:prstGeom>
          </p:spPr>
        </p:pic>
      </p:grpSp>
      <p:sp>
        <p:nvSpPr>
          <p:cNvPr id="14" name="Title 1">
            <a:extLst>
              <a:ext uri="{FF2B5EF4-FFF2-40B4-BE49-F238E27FC236}">
                <a16:creationId xmlns:a16="http://schemas.microsoft.com/office/drawing/2014/main" id="{7A969C67-3800-B56F-744B-1BD7479E6313}"/>
              </a:ext>
            </a:extLst>
          </p:cNvPr>
          <p:cNvSpPr>
            <a:spLocks noGrp="1"/>
          </p:cNvSpPr>
          <p:nvPr>
            <p:ph type="title"/>
          </p:nvPr>
        </p:nvSpPr>
        <p:spPr>
          <a:xfrm>
            <a:off x="515939" y="362839"/>
            <a:ext cx="11341100"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17" name="Text Placeholder 13">
            <a:extLst>
              <a:ext uri="{FF2B5EF4-FFF2-40B4-BE49-F238E27FC236}">
                <a16:creationId xmlns:a16="http://schemas.microsoft.com/office/drawing/2014/main" id="{F350D23E-2582-3603-8CE7-8EDCE1035EB0}"/>
              </a:ext>
            </a:extLst>
          </p:cNvPr>
          <p:cNvSpPr>
            <a:spLocks noGrp="1"/>
          </p:cNvSpPr>
          <p:nvPr>
            <p:ph type="body" sz="quarter" idx="10" hasCustomPrompt="1"/>
          </p:nvPr>
        </p:nvSpPr>
        <p:spPr>
          <a:xfrm>
            <a:off x="515939" y="896938"/>
            <a:ext cx="11341098" cy="409575"/>
          </a:xfrm>
        </p:spPr>
        <p:txBody>
          <a:bodyPr lIns="0">
            <a:noAutofit/>
          </a:bodyPr>
          <a:lstStyle>
            <a:lvl1pPr marL="0" indent="0">
              <a:buNone/>
              <a:defRPr sz="18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Tree>
    <p:extLst>
      <p:ext uri="{BB962C8B-B14F-4D97-AF65-F5344CB8AC3E}">
        <p14:creationId xmlns:p14="http://schemas.microsoft.com/office/powerpoint/2010/main" val="4255307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guide id="11" pos="572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nd Spotter Cover">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DD600D6-B715-DFB0-9632-D370C61BDF44}"/>
              </a:ext>
            </a:extLst>
          </p:cNvPr>
          <p:cNvCxnSpPr>
            <a:cxnSpLocks/>
          </p:cNvCxnSpPr>
          <p:nvPr userDrawn="1"/>
        </p:nvCxnSpPr>
        <p:spPr>
          <a:xfrm>
            <a:off x="654959" y="4726086"/>
            <a:ext cx="100892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45BF7482-0251-2647-7E25-6AC284B74B1D}"/>
              </a:ext>
            </a:extLst>
          </p:cNvPr>
          <p:cNvSpPr>
            <a:spLocks noGrp="1"/>
          </p:cNvSpPr>
          <p:nvPr>
            <p:ph type="body" sz="quarter" idx="14" hasCustomPrompt="1"/>
          </p:nvPr>
        </p:nvSpPr>
        <p:spPr>
          <a:xfrm>
            <a:off x="654920" y="3203463"/>
            <a:ext cx="8725854" cy="1484657"/>
          </a:xfrm>
        </p:spPr>
        <p:txBody>
          <a:bodyPr lIns="0" anchor="b">
            <a:noAutofit/>
          </a:bodyPr>
          <a:lstStyle>
            <a:lvl1pPr marL="0" indent="0">
              <a:buNone/>
              <a:defRPr sz="4000" b="1" i="0">
                <a:solidFill>
                  <a:srgbClr val="FFFFFF"/>
                </a:solidFill>
                <a:latin typeface="Figtree Black"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Title here</a:t>
            </a:r>
            <a:endParaRPr lang="en-US" dirty="0"/>
          </a:p>
        </p:txBody>
      </p:sp>
      <p:sp>
        <p:nvSpPr>
          <p:cNvPr id="8" name="Text Placeholder 9">
            <a:extLst>
              <a:ext uri="{FF2B5EF4-FFF2-40B4-BE49-F238E27FC236}">
                <a16:creationId xmlns:a16="http://schemas.microsoft.com/office/drawing/2014/main" id="{F10D9B16-4013-5A3F-FD8B-9AA6C211D7A3}"/>
              </a:ext>
            </a:extLst>
          </p:cNvPr>
          <p:cNvSpPr>
            <a:spLocks noGrp="1"/>
          </p:cNvSpPr>
          <p:nvPr>
            <p:ph type="body" sz="quarter" idx="15" hasCustomPrompt="1"/>
          </p:nvPr>
        </p:nvSpPr>
        <p:spPr>
          <a:xfrm>
            <a:off x="654921" y="4726086"/>
            <a:ext cx="8725854" cy="818121"/>
          </a:xfrm>
        </p:spPr>
        <p:txBody>
          <a:bodyPr lIns="0" anchor="t">
            <a:noAutofit/>
          </a:bodyPr>
          <a:lstStyle>
            <a:lvl1pPr marL="0" indent="0">
              <a:buNone/>
              <a:defRPr sz="2400" b="0" i="0">
                <a:solidFill>
                  <a:schemeClr val="accent3">
                    <a:lumMod val="60000"/>
                    <a:lumOff val="40000"/>
                  </a:schemeClr>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Insert subtitle</a:t>
            </a:r>
            <a:endParaRPr lang="en-US" dirty="0"/>
          </a:p>
        </p:txBody>
      </p:sp>
      <p:pic>
        <p:nvPicPr>
          <p:cNvPr id="3" name="Picture 2">
            <a:extLst>
              <a:ext uri="{FF2B5EF4-FFF2-40B4-BE49-F238E27FC236}">
                <a16:creationId xmlns:a16="http://schemas.microsoft.com/office/drawing/2014/main" id="{2563EEF2-C41C-BA85-D2ED-C04DC2CD71A0}"/>
              </a:ext>
            </a:extLst>
          </p:cNvPr>
          <p:cNvPicPr>
            <a:picLocks noChangeAspect="1"/>
          </p:cNvPicPr>
          <p:nvPr userDrawn="1"/>
        </p:nvPicPr>
        <p:blipFill>
          <a:blip r:embed="rId2"/>
          <a:srcRect t="24831" r="20448" b="2735"/>
          <a:stretch>
            <a:fillRect/>
          </a:stretch>
        </p:blipFill>
        <p:spPr>
          <a:xfrm>
            <a:off x="3250683" y="0"/>
            <a:ext cx="8959247" cy="6858000"/>
          </a:xfrm>
          <a:prstGeom prst="rect">
            <a:avLst/>
          </a:prstGeom>
        </p:spPr>
      </p:pic>
      <p:pic>
        <p:nvPicPr>
          <p:cNvPr id="11" name="Picture 10">
            <a:extLst>
              <a:ext uri="{FF2B5EF4-FFF2-40B4-BE49-F238E27FC236}">
                <a16:creationId xmlns:a16="http://schemas.microsoft.com/office/drawing/2014/main" id="{D10EA22D-2CEE-EC31-CB46-BEEE61A0659D}"/>
              </a:ext>
            </a:extLst>
          </p:cNvPr>
          <p:cNvPicPr>
            <a:picLocks noChangeAspect="1"/>
          </p:cNvPicPr>
          <p:nvPr userDrawn="1"/>
        </p:nvPicPr>
        <p:blipFill>
          <a:blip r:embed="rId3"/>
          <a:stretch>
            <a:fillRect/>
          </a:stretch>
        </p:blipFill>
        <p:spPr>
          <a:xfrm>
            <a:off x="702233" y="1516492"/>
            <a:ext cx="3500115" cy="1091163"/>
          </a:xfrm>
          <a:prstGeom prst="rect">
            <a:avLst/>
          </a:prstGeom>
        </p:spPr>
      </p:pic>
      <p:grpSp>
        <p:nvGrpSpPr>
          <p:cNvPr id="12" name="Group 11">
            <a:extLst>
              <a:ext uri="{FF2B5EF4-FFF2-40B4-BE49-F238E27FC236}">
                <a16:creationId xmlns:a16="http://schemas.microsoft.com/office/drawing/2014/main" id="{50B01B4E-B235-DE41-3611-90009EBE1504}"/>
              </a:ext>
            </a:extLst>
          </p:cNvPr>
          <p:cNvGrpSpPr/>
          <p:nvPr userDrawn="1"/>
        </p:nvGrpSpPr>
        <p:grpSpPr>
          <a:xfrm>
            <a:off x="654920" y="176820"/>
            <a:ext cx="3659769" cy="278897"/>
            <a:chOff x="654959" y="214955"/>
            <a:chExt cx="3659769" cy="278897"/>
          </a:xfrm>
        </p:grpSpPr>
        <p:pic>
          <p:nvPicPr>
            <p:cNvPr id="13" name="Picture 12">
              <a:extLst>
                <a:ext uri="{FF2B5EF4-FFF2-40B4-BE49-F238E27FC236}">
                  <a16:creationId xmlns:a16="http://schemas.microsoft.com/office/drawing/2014/main" id="{160328A5-5724-0853-EA4A-0F0CD840F7DA}"/>
                </a:ext>
              </a:extLst>
            </p:cNvPr>
            <p:cNvPicPr>
              <a:picLocks noChangeAspect="1"/>
            </p:cNvPicPr>
            <p:nvPr userDrawn="1"/>
          </p:nvPicPr>
          <p:blipFill>
            <a:blip r:embed="rId4"/>
            <a:srcRect/>
            <a:stretch/>
          </p:blipFill>
          <p:spPr>
            <a:xfrm>
              <a:off x="654959" y="214955"/>
              <a:ext cx="1013082" cy="215549"/>
            </a:xfrm>
            <a:prstGeom prst="rect">
              <a:avLst/>
            </a:prstGeom>
          </p:spPr>
        </p:pic>
        <p:sp>
          <p:nvSpPr>
            <p:cNvPr id="14" name="Title 3">
              <a:extLst>
                <a:ext uri="{FF2B5EF4-FFF2-40B4-BE49-F238E27FC236}">
                  <a16:creationId xmlns:a16="http://schemas.microsoft.com/office/drawing/2014/main" id="{9D86510D-3664-7D6B-CFD3-0F720583A9BD}"/>
                </a:ext>
              </a:extLst>
            </p:cNvPr>
            <p:cNvSpPr txBox="1">
              <a:spLocks/>
            </p:cNvSpPr>
            <p:nvPr userDrawn="1"/>
          </p:nvSpPr>
          <p:spPr>
            <a:xfrm>
              <a:off x="1731518" y="278303"/>
              <a:ext cx="2583210" cy="21554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900" dirty="0">
                  <a:solidFill>
                    <a:schemeClr val="tx2"/>
                  </a:solidFill>
                  <a:latin typeface="Figtree Light" pitchFamily="2" charset="0"/>
                </a:rPr>
                <a:t>Augmenting Human Intelligence </a:t>
              </a:r>
            </a:p>
          </p:txBody>
        </p:sp>
      </p:grpSp>
      <p:sp>
        <p:nvSpPr>
          <p:cNvPr id="15" name="Text Placeholder 9">
            <a:extLst>
              <a:ext uri="{FF2B5EF4-FFF2-40B4-BE49-F238E27FC236}">
                <a16:creationId xmlns:a16="http://schemas.microsoft.com/office/drawing/2014/main" id="{27BA9657-2FE8-F7C7-D476-19C1D7F17236}"/>
              </a:ext>
            </a:extLst>
          </p:cNvPr>
          <p:cNvSpPr>
            <a:spLocks noGrp="1"/>
          </p:cNvSpPr>
          <p:nvPr>
            <p:ph type="body" sz="quarter" idx="16" hasCustomPrompt="1"/>
          </p:nvPr>
        </p:nvSpPr>
        <p:spPr>
          <a:xfrm>
            <a:off x="654920" y="6227335"/>
            <a:ext cx="3776349" cy="297458"/>
          </a:xfrm>
        </p:spPr>
        <p:txBody>
          <a:bodyPr lIns="0" anchor="t">
            <a:noAutofit/>
          </a:bodyPr>
          <a:lstStyle>
            <a:lvl1pPr marL="0" indent="0">
              <a:buNone/>
              <a:defRPr sz="1400" b="0" i="0">
                <a:solidFill>
                  <a:schemeClr val="tx2"/>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Date</a:t>
            </a:r>
            <a:endParaRPr lang="en-US" dirty="0"/>
          </a:p>
        </p:txBody>
      </p:sp>
      <p:sp>
        <p:nvSpPr>
          <p:cNvPr id="16" name="Text Placeholder 9">
            <a:extLst>
              <a:ext uri="{FF2B5EF4-FFF2-40B4-BE49-F238E27FC236}">
                <a16:creationId xmlns:a16="http://schemas.microsoft.com/office/drawing/2014/main" id="{B2C88124-EB3A-BA70-A621-D465A4B7DA6A}"/>
              </a:ext>
            </a:extLst>
          </p:cNvPr>
          <p:cNvSpPr>
            <a:spLocks noGrp="1"/>
          </p:cNvSpPr>
          <p:nvPr>
            <p:ph type="body" sz="quarter" idx="17" hasCustomPrompt="1"/>
          </p:nvPr>
        </p:nvSpPr>
        <p:spPr>
          <a:xfrm>
            <a:off x="654921" y="5585690"/>
            <a:ext cx="8725854" cy="492016"/>
          </a:xfrm>
        </p:spPr>
        <p:txBody>
          <a:bodyPr lIns="0" anchor="t">
            <a:noAutofit/>
          </a:bodyPr>
          <a:lstStyle>
            <a:lvl1pPr marL="0" indent="0">
              <a:buNone/>
              <a:defRPr sz="1400" b="1" i="0">
                <a:solidFill>
                  <a:schemeClr val="accent3">
                    <a:lumMod val="60000"/>
                    <a:lumOff val="40000"/>
                  </a:schemeClr>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Name Surname </a:t>
            </a:r>
            <a:endParaRPr lang="en-US" dirty="0"/>
          </a:p>
        </p:txBody>
      </p:sp>
      <p:sp>
        <p:nvSpPr>
          <p:cNvPr id="17" name="Text Placeholder 9">
            <a:extLst>
              <a:ext uri="{FF2B5EF4-FFF2-40B4-BE49-F238E27FC236}">
                <a16:creationId xmlns:a16="http://schemas.microsoft.com/office/drawing/2014/main" id="{0FBC8142-E5A1-3993-3FBA-635FCD3F5FE3}"/>
              </a:ext>
            </a:extLst>
          </p:cNvPr>
          <p:cNvSpPr>
            <a:spLocks noGrp="1"/>
          </p:cNvSpPr>
          <p:nvPr>
            <p:ph type="body" sz="quarter" idx="18" hasCustomPrompt="1"/>
          </p:nvPr>
        </p:nvSpPr>
        <p:spPr>
          <a:xfrm>
            <a:off x="654921" y="5773286"/>
            <a:ext cx="8725854" cy="492016"/>
          </a:xfrm>
        </p:spPr>
        <p:txBody>
          <a:bodyPr lIns="0" anchor="t">
            <a:noAutofit/>
          </a:bodyPr>
          <a:lstStyle>
            <a:lvl1pPr marL="0" indent="0">
              <a:buNone/>
              <a:defRPr sz="1200" b="0" i="0">
                <a:solidFill>
                  <a:schemeClr val="bg1"/>
                </a:solidFill>
                <a:latin typeface="Figtree" pitchFamily="2" charset="0"/>
              </a:defRPr>
            </a:lvl1pPr>
            <a:lvl2pPr>
              <a:defRPr sz="6000">
                <a:solidFill>
                  <a:srgbClr val="FFFFFF"/>
                </a:solidFill>
              </a:defRPr>
            </a:lvl2pPr>
            <a:lvl3pPr>
              <a:defRPr sz="6000">
                <a:solidFill>
                  <a:srgbClr val="FFFFFF"/>
                </a:solidFill>
              </a:defRPr>
            </a:lvl3pPr>
            <a:lvl4pPr>
              <a:defRPr sz="6000">
                <a:solidFill>
                  <a:srgbClr val="FFFFFF"/>
                </a:solidFill>
              </a:defRPr>
            </a:lvl4pPr>
            <a:lvl5pPr>
              <a:defRPr sz="6000">
                <a:solidFill>
                  <a:srgbClr val="FFFFFF"/>
                </a:solidFill>
              </a:defRPr>
            </a:lvl5pPr>
          </a:lstStyle>
          <a:p>
            <a:pPr lvl="0"/>
            <a:r>
              <a:rPr lang="en-GB" dirty="0"/>
              <a:t>Company title here</a:t>
            </a:r>
            <a:endParaRPr lang="en-US" dirty="0"/>
          </a:p>
        </p:txBody>
      </p:sp>
    </p:spTree>
    <p:extLst>
      <p:ext uri="{BB962C8B-B14F-4D97-AF65-F5344CB8AC3E}">
        <p14:creationId xmlns:p14="http://schemas.microsoft.com/office/powerpoint/2010/main" val="1689320678"/>
      </p:ext>
    </p:extLst>
  </p:cSld>
  <p:clrMapOvr>
    <a:masterClrMapping/>
  </p:clrMapOvr>
  <p:extLst>
    <p:ext uri="{DCECCB84-F9BA-43D5-87BE-67443E8EF086}">
      <p15:sldGuideLst xmlns:p15="http://schemas.microsoft.com/office/powerpoint/2012/main">
        <p15:guide id="1" pos="279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124BFA77-E52E-D74D-B0F0-E60B8CAAABFF}"/>
              </a:ext>
            </a:extLst>
          </p:cNvPr>
          <p:cNvSpPr>
            <a:spLocks noGrp="1"/>
          </p:cNvSpPr>
          <p:nvPr>
            <p:ph type="title"/>
          </p:nvPr>
        </p:nvSpPr>
        <p:spPr>
          <a:xfrm>
            <a:off x="114300" y="98425"/>
            <a:ext cx="11938000" cy="8921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9" name="Text Placeholder 8">
            <a:extLst>
              <a:ext uri="{FF2B5EF4-FFF2-40B4-BE49-F238E27FC236}">
                <a16:creationId xmlns:a16="http://schemas.microsoft.com/office/drawing/2014/main" id="{17800F8E-D0F9-2741-B1AA-CAB9998FD6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7818980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Lst>
  <p:txStyles>
    <p:titleStyle>
      <a:lvl1pPr algn="l" defTabSz="914400" rtl="0" eaLnBrk="1" latinLnBrk="0" hangingPunct="1">
        <a:lnSpc>
          <a:spcPct val="90000"/>
        </a:lnSpc>
        <a:spcBef>
          <a:spcPct val="0"/>
        </a:spcBef>
        <a:buNone/>
        <a:defRPr sz="3600" b="1" kern="1200">
          <a:solidFill>
            <a:schemeClr val="tx1"/>
          </a:solidFill>
          <a:latin typeface="Figtre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124BFA77-E52E-D74D-B0F0-E60B8CAAABFF}"/>
              </a:ext>
            </a:extLst>
          </p:cNvPr>
          <p:cNvSpPr>
            <a:spLocks noGrp="1"/>
          </p:cNvSpPr>
          <p:nvPr>
            <p:ph type="title"/>
          </p:nvPr>
        </p:nvSpPr>
        <p:spPr>
          <a:xfrm>
            <a:off x="114300" y="98425"/>
            <a:ext cx="11938000" cy="8921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9" name="Text Placeholder 8">
            <a:extLst>
              <a:ext uri="{FF2B5EF4-FFF2-40B4-BE49-F238E27FC236}">
                <a16:creationId xmlns:a16="http://schemas.microsoft.com/office/drawing/2014/main" id="{17800F8E-D0F9-2741-B1AA-CAB9998FD6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0462586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600" b="1" kern="1200">
          <a:solidFill>
            <a:schemeClr val="tx1"/>
          </a:solidFill>
          <a:latin typeface="Figtre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124BFA77-E52E-D74D-B0F0-E60B8CAAABFF}"/>
              </a:ext>
            </a:extLst>
          </p:cNvPr>
          <p:cNvSpPr>
            <a:spLocks noGrp="1"/>
          </p:cNvSpPr>
          <p:nvPr>
            <p:ph type="title"/>
          </p:nvPr>
        </p:nvSpPr>
        <p:spPr>
          <a:xfrm>
            <a:off x="114300" y="98425"/>
            <a:ext cx="11938000" cy="8921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9" name="Text Placeholder 8">
            <a:extLst>
              <a:ext uri="{FF2B5EF4-FFF2-40B4-BE49-F238E27FC236}">
                <a16:creationId xmlns:a16="http://schemas.microsoft.com/office/drawing/2014/main" id="{17800F8E-D0F9-2741-B1AA-CAB9998FD6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9736886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600" b="1" kern="1200">
          <a:solidFill>
            <a:schemeClr val="tx1"/>
          </a:solidFill>
          <a:latin typeface="Figtre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124BFA77-E52E-D74D-B0F0-E60B8CAAABFF}"/>
              </a:ext>
            </a:extLst>
          </p:cNvPr>
          <p:cNvSpPr>
            <a:spLocks noGrp="1"/>
          </p:cNvSpPr>
          <p:nvPr>
            <p:ph type="title"/>
          </p:nvPr>
        </p:nvSpPr>
        <p:spPr>
          <a:xfrm>
            <a:off x="114300" y="98425"/>
            <a:ext cx="11938000" cy="8921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9" name="Text Placeholder 8">
            <a:extLst>
              <a:ext uri="{FF2B5EF4-FFF2-40B4-BE49-F238E27FC236}">
                <a16:creationId xmlns:a16="http://schemas.microsoft.com/office/drawing/2014/main" id="{17800F8E-D0F9-2741-B1AA-CAB9998FD6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2935056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600" b="1" kern="1200">
          <a:solidFill>
            <a:schemeClr val="tx1"/>
          </a:solidFill>
          <a:latin typeface="Figtre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124BFA77-E52E-D74D-B0F0-E60B8CAAABFF}"/>
              </a:ext>
            </a:extLst>
          </p:cNvPr>
          <p:cNvSpPr>
            <a:spLocks noGrp="1"/>
          </p:cNvSpPr>
          <p:nvPr>
            <p:ph type="title"/>
          </p:nvPr>
        </p:nvSpPr>
        <p:spPr>
          <a:xfrm>
            <a:off x="114300" y="98425"/>
            <a:ext cx="11938000" cy="8921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9" name="Text Placeholder 8">
            <a:extLst>
              <a:ext uri="{FF2B5EF4-FFF2-40B4-BE49-F238E27FC236}">
                <a16:creationId xmlns:a16="http://schemas.microsoft.com/office/drawing/2014/main" id="{17800F8E-D0F9-2741-B1AA-CAB9998FD6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2150414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600" b="1" kern="1200">
          <a:solidFill>
            <a:schemeClr val="tx1"/>
          </a:solidFill>
          <a:latin typeface="Figtre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124BFA77-E52E-D74D-B0F0-E60B8CAAABFF}"/>
              </a:ext>
            </a:extLst>
          </p:cNvPr>
          <p:cNvSpPr>
            <a:spLocks noGrp="1"/>
          </p:cNvSpPr>
          <p:nvPr>
            <p:ph type="title"/>
          </p:nvPr>
        </p:nvSpPr>
        <p:spPr>
          <a:xfrm>
            <a:off x="114300" y="98425"/>
            <a:ext cx="11938000" cy="8921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9" name="Text Placeholder 8">
            <a:extLst>
              <a:ext uri="{FF2B5EF4-FFF2-40B4-BE49-F238E27FC236}">
                <a16:creationId xmlns:a16="http://schemas.microsoft.com/office/drawing/2014/main" id="{17800F8E-D0F9-2741-B1AA-CAB9998FD6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4590590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600" b="1" kern="1200">
          <a:solidFill>
            <a:schemeClr val="tx1"/>
          </a:solidFill>
          <a:latin typeface="Figtre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124BFA77-E52E-D74D-B0F0-E60B8CAAABFF}"/>
              </a:ext>
            </a:extLst>
          </p:cNvPr>
          <p:cNvSpPr>
            <a:spLocks noGrp="1"/>
          </p:cNvSpPr>
          <p:nvPr>
            <p:ph type="title"/>
          </p:nvPr>
        </p:nvSpPr>
        <p:spPr>
          <a:xfrm>
            <a:off x="114300" y="98425"/>
            <a:ext cx="11938000" cy="8921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9" name="Text Placeholder 8">
            <a:extLst>
              <a:ext uri="{FF2B5EF4-FFF2-40B4-BE49-F238E27FC236}">
                <a16:creationId xmlns:a16="http://schemas.microsoft.com/office/drawing/2014/main" id="{17800F8E-D0F9-2741-B1AA-CAB9998FD6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7408106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600" b="1" kern="1200">
          <a:solidFill>
            <a:schemeClr val="tx1"/>
          </a:solidFill>
          <a:latin typeface="Figtre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7FFFEFB5_F070E25E.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hyperlink" Target="https://i-genie.ai/consumer-product-trends-ai/" TargetMode="External"/><Relationship Id="rId18" Type="http://schemas.openxmlformats.org/officeDocument/2006/relationships/image" Target="../media/image47.emf"/><Relationship Id="rId3" Type="http://schemas.openxmlformats.org/officeDocument/2006/relationships/image" Target="../media/image40.png"/><Relationship Id="rId7" Type="http://schemas.openxmlformats.org/officeDocument/2006/relationships/hyperlink" Target="https://i-genie.ai/digital-engagement-social-listening-ai/" TargetMode="External"/><Relationship Id="rId12" Type="http://schemas.openxmlformats.org/officeDocument/2006/relationships/image" Target="../media/image44.emf"/><Relationship Id="rId17" Type="http://schemas.openxmlformats.org/officeDocument/2006/relationships/hyperlink" Target="https://i-genie.ai/consumer-insights-ai-agentic-chatbot/" TargetMode="External"/><Relationship Id="rId2" Type="http://schemas.openxmlformats.org/officeDocument/2006/relationships/notesSlide" Target="../notesSlides/notesSlide13.xml"/><Relationship Id="rId16" Type="http://schemas.openxmlformats.org/officeDocument/2006/relationships/image" Target="../media/image46.emf"/><Relationship Id="rId1" Type="http://schemas.openxmlformats.org/officeDocument/2006/relationships/slideLayout" Target="../slideLayouts/slideLayout4.xml"/><Relationship Id="rId6" Type="http://schemas.openxmlformats.org/officeDocument/2006/relationships/hyperlink" Target="mailto:contact@i-genie.ai" TargetMode="External"/><Relationship Id="rId11" Type="http://schemas.openxmlformats.org/officeDocument/2006/relationships/hyperlink" Target="https://i-genie.ai/ecommerce-product-review-analytics/" TargetMode="External"/><Relationship Id="rId5" Type="http://schemas.openxmlformats.org/officeDocument/2006/relationships/image" Target="../media/image6.png"/><Relationship Id="rId15" Type="http://schemas.openxmlformats.org/officeDocument/2006/relationships/hyperlink" Target="https://i-genie.ai/new-product-innovation-ai/" TargetMode="External"/><Relationship Id="rId10" Type="http://schemas.openxmlformats.org/officeDocument/2006/relationships/image" Target="../media/image43.emf"/><Relationship Id="rId19" Type="http://schemas.openxmlformats.org/officeDocument/2006/relationships/image" Target="../media/image48.png"/><Relationship Id="rId4" Type="http://schemas.openxmlformats.org/officeDocument/2006/relationships/hyperlink" Target="mailto:https://i-genie.ai/brand-equity-tracking-monitoring/" TargetMode="External"/><Relationship Id="rId9" Type="http://schemas.openxmlformats.org/officeDocument/2006/relationships/hyperlink" Target="https://i-genie.ai/brand-equity-tracking-monitoring/" TargetMode="External"/><Relationship Id="rId14" Type="http://schemas.openxmlformats.org/officeDocument/2006/relationships/image" Target="../media/image45.emf"/></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x.com/i_Genie_ai" TargetMode="External"/><Relationship Id="rId7" Type="http://schemas.openxmlformats.org/officeDocument/2006/relationships/hyperlink" Target="https://www.youtube.com/@i-Genie-ai" TargetMode="External"/><Relationship Id="rId2" Type="http://schemas.openxmlformats.org/officeDocument/2006/relationships/image" Target="../media/image1.emf"/><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hyperlink" Target="https://www.linkedin.com/company/i-genie-ai/posts/?feedView=all" TargetMode="External"/><Relationship Id="rId4" Type="http://schemas.openxmlformats.org/officeDocument/2006/relationships/image" Target="../media/image49.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18/10/relationships/comments" Target="../comments/modernComment_7FFFEFC0_7F2E3077.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E6F11FB-23A4-E80E-BE44-7CEF0CF8B569}"/>
              </a:ext>
            </a:extLst>
          </p:cNvPr>
          <p:cNvCxnSpPr>
            <a:cxnSpLocks/>
          </p:cNvCxnSpPr>
          <p:nvPr/>
        </p:nvCxnSpPr>
        <p:spPr>
          <a:xfrm>
            <a:off x="11896725" y="5284694"/>
            <a:ext cx="313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029D725F-88AD-55FD-6110-0E4040B3CC22}"/>
              </a:ext>
            </a:extLst>
          </p:cNvPr>
          <p:cNvSpPr>
            <a:spLocks noGrp="1"/>
          </p:cNvSpPr>
          <p:nvPr>
            <p:ph type="body" sz="quarter" idx="14"/>
          </p:nvPr>
        </p:nvSpPr>
        <p:spPr/>
        <p:txBody>
          <a:bodyPr/>
          <a:lstStyle/>
          <a:p>
            <a:r>
              <a:rPr lang="en-US" sz="3600" dirty="0">
                <a:latin typeface="Figtree ExtraBold" pitchFamily="2" charset="0"/>
              </a:rPr>
              <a:t>Hair care giant uses BP</a:t>
            </a:r>
            <a:br>
              <a:rPr lang="en-US" sz="3600" dirty="0">
                <a:latin typeface="Figtree ExtraBold" pitchFamily="2" charset="0"/>
              </a:rPr>
            </a:br>
            <a:r>
              <a:rPr lang="en-US" sz="3600" dirty="0">
                <a:latin typeface="Figtree ExtraBold" pitchFamily="2" charset="0"/>
              </a:rPr>
              <a:t>to boost brand equity 8.3%</a:t>
            </a:r>
          </a:p>
        </p:txBody>
      </p:sp>
      <p:sp>
        <p:nvSpPr>
          <p:cNvPr id="4" name="Text Placeholder 3">
            <a:extLst>
              <a:ext uri="{FF2B5EF4-FFF2-40B4-BE49-F238E27FC236}">
                <a16:creationId xmlns:a16="http://schemas.microsoft.com/office/drawing/2014/main" id="{9DB01C45-8FBA-9B10-D4A0-BF6ED906B152}"/>
              </a:ext>
            </a:extLst>
          </p:cNvPr>
          <p:cNvSpPr>
            <a:spLocks noGrp="1"/>
          </p:cNvSpPr>
          <p:nvPr>
            <p:ph type="body" sz="quarter" idx="15"/>
          </p:nvPr>
        </p:nvSpPr>
        <p:spPr/>
        <p:txBody>
          <a:bodyPr/>
          <a:lstStyle/>
          <a:p>
            <a:r>
              <a:rPr lang="en-US" b="0" dirty="0">
                <a:latin typeface="Figtree" pitchFamily="2" charset="0"/>
              </a:rPr>
              <a:t>FMCG adopts the new standard for brand equity monitoring </a:t>
            </a:r>
          </a:p>
          <a:p>
            <a:endParaRPr lang="en-US" b="0" dirty="0">
              <a:latin typeface="Figtree" pitchFamily="2" charset="0"/>
            </a:endParaRPr>
          </a:p>
        </p:txBody>
      </p:sp>
      <p:sp>
        <p:nvSpPr>
          <p:cNvPr id="3" name="Text Placeholder 2">
            <a:extLst>
              <a:ext uri="{FF2B5EF4-FFF2-40B4-BE49-F238E27FC236}">
                <a16:creationId xmlns:a16="http://schemas.microsoft.com/office/drawing/2014/main" id="{A789BA55-674F-56DC-C891-64882C89F5D1}"/>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598D461A-FFB4-F2D2-FDFD-AEA46147A357}"/>
              </a:ext>
            </a:extLst>
          </p:cNvPr>
          <p:cNvSpPr>
            <a:spLocks noGrp="1"/>
          </p:cNvSpPr>
          <p:nvPr>
            <p:ph type="body" sz="quarter" idx="17"/>
          </p:nvPr>
        </p:nvSpPr>
        <p:spPr/>
        <p:txBody>
          <a:bodyPr/>
          <a:lstStyle/>
          <a:p>
            <a:endParaRPr lang="en-US"/>
          </a:p>
        </p:txBody>
      </p:sp>
      <p:sp>
        <p:nvSpPr>
          <p:cNvPr id="6" name="Text Placeholder 5">
            <a:extLst>
              <a:ext uri="{FF2B5EF4-FFF2-40B4-BE49-F238E27FC236}">
                <a16:creationId xmlns:a16="http://schemas.microsoft.com/office/drawing/2014/main" id="{138BDE5D-0E47-55B6-5F33-A51E37C7AC38}"/>
              </a:ext>
            </a:extLst>
          </p:cNvPr>
          <p:cNvSpPr>
            <a:spLocks noGrp="1"/>
          </p:cNvSpPr>
          <p:nvPr>
            <p:ph type="body" sz="quarter" idx="18"/>
          </p:nvPr>
        </p:nvSpPr>
        <p:spPr/>
        <p:txBody>
          <a:bodyPr/>
          <a:lstStyle/>
          <a:p>
            <a:endParaRPr lang="en-US"/>
          </a:p>
        </p:txBody>
      </p:sp>
      <p:pic>
        <p:nvPicPr>
          <p:cNvPr id="8" name="Picture 7">
            <a:extLst>
              <a:ext uri="{FF2B5EF4-FFF2-40B4-BE49-F238E27FC236}">
                <a16:creationId xmlns:a16="http://schemas.microsoft.com/office/drawing/2014/main" id="{1428D7D5-C7B4-3C2C-3FC1-B59828FEFD46}"/>
              </a:ext>
            </a:extLst>
          </p:cNvPr>
          <p:cNvPicPr>
            <a:picLocks noChangeAspect="1"/>
          </p:cNvPicPr>
          <p:nvPr/>
        </p:nvPicPr>
        <p:blipFill>
          <a:blip r:embed="rId3"/>
          <a:srcRect r="16340" b="5844"/>
          <a:stretch>
            <a:fillRect/>
          </a:stretch>
        </p:blipFill>
        <p:spPr>
          <a:xfrm>
            <a:off x="5689601" y="780294"/>
            <a:ext cx="6502399" cy="6077696"/>
          </a:xfrm>
          <a:prstGeom prst="rect">
            <a:avLst/>
          </a:prstGeom>
        </p:spPr>
      </p:pic>
    </p:spTree>
    <p:extLst>
      <p:ext uri="{BB962C8B-B14F-4D97-AF65-F5344CB8AC3E}">
        <p14:creationId xmlns:p14="http://schemas.microsoft.com/office/powerpoint/2010/main" val="1834397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D018C-8B50-A117-3EC2-A522FA4B0B88}"/>
            </a:ext>
          </a:extLst>
        </p:cNvPr>
        <p:cNvGrpSpPr/>
        <p:nvPr/>
      </p:nvGrpSpPr>
      <p:grpSpPr>
        <a:xfrm>
          <a:off x="0" y="0"/>
          <a:ext cx="0" cy="0"/>
          <a:chOff x="0" y="0"/>
          <a:chExt cx="0" cy="0"/>
        </a:xfrm>
      </p:grpSpPr>
      <p:sp>
        <p:nvSpPr>
          <p:cNvPr id="3" name="Content Placeholder 1">
            <a:extLst>
              <a:ext uri="{FF2B5EF4-FFF2-40B4-BE49-F238E27FC236}">
                <a16:creationId xmlns:a16="http://schemas.microsoft.com/office/drawing/2014/main" id="{26148FA5-3C9F-991A-C322-BA1F64AC1097}"/>
              </a:ext>
            </a:extLst>
          </p:cNvPr>
          <p:cNvSpPr txBox="1">
            <a:spLocks/>
          </p:cNvSpPr>
          <p:nvPr/>
        </p:nvSpPr>
        <p:spPr>
          <a:xfrm>
            <a:off x="5009882" y="2203938"/>
            <a:ext cx="6846118" cy="4204800"/>
          </a:xfrm>
          <a:prstGeom prst="roundRect">
            <a:avLst>
              <a:gd name="adj" fmla="val 2360"/>
            </a:avLst>
          </a:prstGeom>
          <a:solidFill>
            <a:schemeClr val="bg1">
              <a:alpha val="15000"/>
            </a:schemeClr>
          </a:solidFill>
          <a:ln>
            <a:solidFill>
              <a:schemeClr val="bg1"/>
            </a:solidFill>
          </a:ln>
          <a:effectLst>
            <a:outerShdw blurRad="161358" dist="38100" dir="8100000" algn="tr" rotWithShape="0">
              <a:prstClr val="black">
                <a:alpha val="40000"/>
              </a:prstClr>
            </a:outerShdw>
          </a:effectLst>
        </p:spPr>
        <p:txBody>
          <a:bodyPr vert="horz" lIns="108000" tIns="108000" rIns="108000" bIns="108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indent="-136525">
              <a:spcBef>
                <a:spcPct val="0"/>
              </a:spcBef>
              <a:spcAft>
                <a:spcPts val="800"/>
              </a:spcAft>
            </a:pPr>
            <a:endParaRPr lang="en-US" sz="1400">
              <a:solidFill>
                <a:srgbClr val="FFFFFF"/>
              </a:solidFill>
              <a:ea typeface="+mj-ea"/>
              <a:cs typeface="+mj-cs"/>
            </a:endParaRPr>
          </a:p>
        </p:txBody>
      </p:sp>
      <p:sp>
        <p:nvSpPr>
          <p:cNvPr id="23" name="Rectangle 22">
            <a:extLst>
              <a:ext uri="{FF2B5EF4-FFF2-40B4-BE49-F238E27FC236}">
                <a16:creationId xmlns:a16="http://schemas.microsoft.com/office/drawing/2014/main" id="{009B0006-C89F-E234-B642-C74D57806258}"/>
              </a:ext>
            </a:extLst>
          </p:cNvPr>
          <p:cNvSpPr/>
          <p:nvPr/>
        </p:nvSpPr>
        <p:spPr>
          <a:xfrm>
            <a:off x="5216576" y="2419938"/>
            <a:ext cx="6459487" cy="377280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CED951D4-6D7F-95F5-DFD4-FBEAB618CADD}"/>
              </a:ext>
            </a:extLst>
          </p:cNvPr>
          <p:cNvSpPr txBox="1">
            <a:spLocks/>
          </p:cNvSpPr>
          <p:nvPr/>
        </p:nvSpPr>
        <p:spPr>
          <a:xfrm>
            <a:off x="515938" y="525236"/>
            <a:ext cx="7833735" cy="600093"/>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sz="2400" b="1">
              <a:solidFill>
                <a:srgbClr val="FFFFFF"/>
              </a:solidFill>
              <a:latin typeface="Figtree ExtraBold" pitchFamily="2" charset="0"/>
            </a:endParaRPr>
          </a:p>
        </p:txBody>
      </p:sp>
      <p:sp>
        <p:nvSpPr>
          <p:cNvPr id="5" name="Title 4">
            <a:extLst>
              <a:ext uri="{FF2B5EF4-FFF2-40B4-BE49-F238E27FC236}">
                <a16:creationId xmlns:a16="http://schemas.microsoft.com/office/drawing/2014/main" id="{4DEB8BD9-2288-38F9-5C6E-99D1DA7596AF}"/>
              </a:ext>
            </a:extLst>
          </p:cNvPr>
          <p:cNvSpPr>
            <a:spLocks noGrp="1"/>
          </p:cNvSpPr>
          <p:nvPr>
            <p:ph type="title"/>
          </p:nvPr>
        </p:nvSpPr>
        <p:spPr/>
        <p:txBody>
          <a:bodyPr anchor="b">
            <a:normAutofit/>
          </a:bodyPr>
          <a:lstStyle/>
          <a:p>
            <a:r>
              <a:rPr lang="en-US" dirty="0">
                <a:solidFill>
                  <a:schemeClr val="bg2"/>
                </a:solidFill>
                <a:latin typeface="Figtree ExtraBold" pitchFamily="2" charset="0"/>
              </a:rPr>
              <a:t>The result: an 8.3% increase in Brand Equity post-campaign – in just 3 months</a:t>
            </a:r>
          </a:p>
        </p:txBody>
      </p:sp>
      <p:sp>
        <p:nvSpPr>
          <p:cNvPr id="7" name="Text Placeholder 6">
            <a:extLst>
              <a:ext uri="{FF2B5EF4-FFF2-40B4-BE49-F238E27FC236}">
                <a16:creationId xmlns:a16="http://schemas.microsoft.com/office/drawing/2014/main" id="{2F3C641B-2040-3612-5949-612C71590AFA}"/>
              </a:ext>
            </a:extLst>
          </p:cNvPr>
          <p:cNvSpPr>
            <a:spLocks noGrp="1"/>
          </p:cNvSpPr>
          <p:nvPr>
            <p:ph type="body" sz="quarter" idx="10"/>
          </p:nvPr>
        </p:nvSpPr>
        <p:spPr/>
        <p:txBody>
          <a:bodyPr/>
          <a:lstStyle/>
          <a:p>
            <a:endParaRPr lang="en-US"/>
          </a:p>
        </p:txBody>
      </p:sp>
      <p:sp>
        <p:nvSpPr>
          <p:cNvPr id="6" name="Rounded Rectangle 5">
            <a:extLst>
              <a:ext uri="{FF2B5EF4-FFF2-40B4-BE49-F238E27FC236}">
                <a16:creationId xmlns:a16="http://schemas.microsoft.com/office/drawing/2014/main" id="{0A8FDF15-BAC6-1626-C95B-C666C037E8BE}"/>
              </a:ext>
            </a:extLst>
          </p:cNvPr>
          <p:cNvSpPr/>
          <p:nvPr/>
        </p:nvSpPr>
        <p:spPr>
          <a:xfrm>
            <a:off x="515937" y="1714542"/>
            <a:ext cx="4392613" cy="2362784"/>
          </a:xfrm>
          <a:prstGeom prst="roundRect">
            <a:avLst>
              <a:gd name="adj" fmla="val 7169"/>
            </a:avLst>
          </a:prstGeom>
          <a:solidFill>
            <a:srgbClr val="0B0E09">
              <a:alpha val="50000"/>
            </a:srgb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ea typeface="Calibri" pitchFamily="34" charset="-122"/>
                <a:cs typeface="Calibri" pitchFamily="34" charset="-120"/>
              </a:rPr>
              <a:t>The impact was visible immediately after their campaign began. In just 3 months:</a:t>
            </a:r>
            <a:br>
              <a:rPr lang="en-US" sz="1400" b="1" dirty="0">
                <a:solidFill>
                  <a:srgbClr val="FFFFFF"/>
                </a:solidFill>
                <a:latin typeface="Figtree SemiBold" pitchFamily="2" charset="0"/>
                <a:ea typeface="Calibri" pitchFamily="34" charset="-122"/>
                <a:cs typeface="Calibri" pitchFamily="34" charset="-120"/>
              </a:rPr>
            </a:br>
            <a:endParaRPr lang="en-US" sz="1400" b="1" dirty="0">
              <a:solidFill>
                <a:srgbClr val="FFFFFF"/>
              </a:solidFill>
              <a:latin typeface="Figtree SemiBold" pitchFamily="2" charset="0"/>
              <a:ea typeface="Calibri" pitchFamily="34" charset="-122"/>
              <a:cs typeface="Calibri" pitchFamily="34" charset="-120"/>
            </a:endParaRPr>
          </a:p>
          <a:p>
            <a:pPr marL="285750" indent="-285750">
              <a:buFont typeface="Arial" panose="020B0604020202020204" pitchFamily="34" charset="0"/>
              <a:buChar char="•"/>
            </a:pPr>
            <a:r>
              <a:rPr lang="en-US" sz="1400" b="1" dirty="0">
                <a:solidFill>
                  <a:srgbClr val="FFFFFF"/>
                </a:solidFill>
                <a:latin typeface="Figtree SemiBold" pitchFamily="2" charset="0"/>
                <a:ea typeface="Calibri" pitchFamily="34" charset="-122"/>
                <a:cs typeface="Calibri" pitchFamily="34" charset="-120"/>
              </a:rPr>
              <a:t>Brand equity was up – an 8.3% increase</a:t>
            </a:r>
            <a:br>
              <a:rPr lang="en-US" sz="1400" b="1" dirty="0">
                <a:solidFill>
                  <a:srgbClr val="FFFFFF"/>
                </a:solidFill>
                <a:latin typeface="Figtree SemiBold" pitchFamily="2" charset="0"/>
                <a:ea typeface="Calibri" pitchFamily="34" charset="-122"/>
                <a:cs typeface="Calibri" pitchFamily="34" charset="-120"/>
              </a:rPr>
            </a:br>
            <a:endParaRPr lang="en-US" sz="1400" b="1" dirty="0">
              <a:solidFill>
                <a:srgbClr val="FFFFFF"/>
              </a:solidFill>
              <a:latin typeface="Figtree SemiBold" pitchFamily="2" charset="0"/>
              <a:ea typeface="Calibri" pitchFamily="34" charset="-122"/>
              <a:cs typeface="Calibri" pitchFamily="34" charset="-120"/>
            </a:endParaRPr>
          </a:p>
          <a:p>
            <a:pPr marL="285750" indent="-285750">
              <a:buFont typeface="Arial" panose="020B0604020202020204" pitchFamily="34" charset="0"/>
              <a:buChar char="•"/>
            </a:pPr>
            <a:r>
              <a:rPr lang="en-US" sz="1400" b="1" dirty="0">
                <a:solidFill>
                  <a:srgbClr val="FFFFFF"/>
                </a:solidFill>
                <a:latin typeface="Figtree SemiBold" pitchFamily="2" charset="0"/>
                <a:ea typeface="Calibri" pitchFamily="34" charset="-122"/>
                <a:cs typeface="Calibri" pitchFamily="34" charset="-120"/>
              </a:rPr>
              <a:t>A 41% increase in Buzz, up 12pts to 41, reversing negative trend</a:t>
            </a:r>
            <a:br>
              <a:rPr lang="en-US" sz="1400" b="1" dirty="0">
                <a:solidFill>
                  <a:srgbClr val="FFFFFF"/>
                </a:solidFill>
                <a:latin typeface="Figtree SemiBold" pitchFamily="2" charset="0"/>
                <a:ea typeface="Calibri" pitchFamily="34" charset="-122"/>
                <a:cs typeface="Calibri" pitchFamily="34" charset="-120"/>
              </a:rPr>
            </a:br>
            <a:endParaRPr lang="en-US" sz="1400" b="1" dirty="0">
              <a:solidFill>
                <a:srgbClr val="FFFFFF"/>
              </a:solidFill>
              <a:latin typeface="Figtree SemiBold" pitchFamily="2" charset="0"/>
              <a:ea typeface="Calibri" pitchFamily="34" charset="-122"/>
              <a:cs typeface="Calibri" pitchFamily="34" charset="-120"/>
            </a:endParaRPr>
          </a:p>
          <a:p>
            <a:pPr marL="285750" indent="-285750">
              <a:buFont typeface="Arial" panose="020B0604020202020204" pitchFamily="34" charset="0"/>
              <a:buChar char="•"/>
            </a:pPr>
            <a:r>
              <a:rPr lang="en-US" sz="1400" b="1" dirty="0">
                <a:solidFill>
                  <a:srgbClr val="FFFFFF"/>
                </a:solidFill>
                <a:latin typeface="Figtree SemiBold" pitchFamily="2" charset="0"/>
                <a:ea typeface="Calibri" pitchFamily="34" charset="-122"/>
                <a:cs typeface="Calibri" pitchFamily="34" charset="-120"/>
              </a:rPr>
              <a:t>Trust score uplift of 4%</a:t>
            </a:r>
          </a:p>
        </p:txBody>
      </p:sp>
      <p:sp>
        <p:nvSpPr>
          <p:cNvPr id="20" name="Rectangle: Rounded Corners 16">
            <a:extLst>
              <a:ext uri="{FF2B5EF4-FFF2-40B4-BE49-F238E27FC236}">
                <a16:creationId xmlns:a16="http://schemas.microsoft.com/office/drawing/2014/main" id="{B9A3A428-8D75-CFEA-252F-B06B3EF44CB6}"/>
              </a:ext>
            </a:extLst>
          </p:cNvPr>
          <p:cNvSpPr/>
          <p:nvPr/>
        </p:nvSpPr>
        <p:spPr>
          <a:xfrm>
            <a:off x="5009882" y="1718651"/>
            <a:ext cx="6847154" cy="378629"/>
          </a:xfrm>
          <a:prstGeom prst="roundRect">
            <a:avLst>
              <a:gd name="adj" fmla="val 20068"/>
            </a:avLst>
          </a:prstGeom>
          <a:solidFill>
            <a:schemeClr val="bg1">
              <a:alpha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dirty="0">
                <a:solidFill>
                  <a:srgbClr val="FFFFFF"/>
                </a:solidFill>
                <a:latin typeface="Figtree"/>
              </a:rPr>
              <a:t>The impact of an i-Genie.ai informed marketing campaign was immediately clear</a:t>
            </a:r>
          </a:p>
        </p:txBody>
      </p:sp>
      <p:sp>
        <p:nvSpPr>
          <p:cNvPr id="8" name="Rounded Rectangle 7">
            <a:extLst>
              <a:ext uri="{FF2B5EF4-FFF2-40B4-BE49-F238E27FC236}">
                <a16:creationId xmlns:a16="http://schemas.microsoft.com/office/drawing/2014/main" id="{5E57D570-9C02-C867-94C0-7EA59E07919C}"/>
              </a:ext>
            </a:extLst>
          </p:cNvPr>
          <p:cNvSpPr/>
          <p:nvPr/>
        </p:nvSpPr>
        <p:spPr>
          <a:xfrm>
            <a:off x="515937" y="4193733"/>
            <a:ext cx="4392613" cy="945611"/>
          </a:xfrm>
          <a:prstGeom prst="roundRect">
            <a:avLst>
              <a:gd name="adj" fmla="val 12294"/>
            </a:avLst>
          </a:prstGeom>
          <a:solidFill>
            <a:srgbClr val="0B0E09">
              <a:alpha val="50000"/>
            </a:srgbClr>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cs typeface="Calibri" pitchFamily="34" charset="-120"/>
              </a:rPr>
              <a:t>Brand equity score has a 0.75 correlation with market share 4 months out!</a:t>
            </a:r>
          </a:p>
        </p:txBody>
      </p:sp>
      <p:graphicFrame>
        <p:nvGraphicFramePr>
          <p:cNvPr id="2" name="Content Placeholder 5">
            <a:extLst>
              <a:ext uri="{FF2B5EF4-FFF2-40B4-BE49-F238E27FC236}">
                <a16:creationId xmlns:a16="http://schemas.microsoft.com/office/drawing/2014/main" id="{45E0EFB4-0C91-7DFB-2FAE-2213D12544B2}"/>
              </a:ext>
            </a:extLst>
          </p:cNvPr>
          <p:cNvGraphicFramePr>
            <a:graphicFrameLocks/>
          </p:cNvGraphicFramePr>
          <p:nvPr>
            <p:extLst>
              <p:ext uri="{D42A27DB-BD31-4B8C-83A1-F6EECF244321}">
                <p14:modId xmlns:p14="http://schemas.microsoft.com/office/powerpoint/2010/main" val="1157207043"/>
              </p:ext>
            </p:extLst>
          </p:nvPr>
        </p:nvGraphicFramePr>
        <p:xfrm>
          <a:off x="6076544" y="2497882"/>
          <a:ext cx="1682027" cy="3391702"/>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Arrow Connector 13">
            <a:extLst>
              <a:ext uri="{FF2B5EF4-FFF2-40B4-BE49-F238E27FC236}">
                <a16:creationId xmlns:a16="http://schemas.microsoft.com/office/drawing/2014/main" id="{ECCF74E7-BA87-2802-2A98-584A59253826}"/>
              </a:ext>
            </a:extLst>
          </p:cNvPr>
          <p:cNvCxnSpPr>
            <a:cxnSpLocks/>
          </p:cNvCxnSpPr>
          <p:nvPr/>
        </p:nvCxnSpPr>
        <p:spPr>
          <a:xfrm flipV="1">
            <a:off x="6118225" y="2890062"/>
            <a:ext cx="1682027" cy="642088"/>
          </a:xfrm>
          <a:prstGeom prst="straightConnector1">
            <a:avLst/>
          </a:prstGeom>
          <a:ln w="666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856ED99-121C-C49A-F38E-2A1E87AE95B1}"/>
              </a:ext>
            </a:extLst>
          </p:cNvPr>
          <p:cNvPicPr>
            <a:picLocks noChangeAspect="1"/>
          </p:cNvPicPr>
          <p:nvPr/>
        </p:nvPicPr>
        <p:blipFill>
          <a:blip r:embed="rId4"/>
          <a:srcRect l="47856" t="87677" r="35109" b="4454"/>
          <a:stretch/>
        </p:blipFill>
        <p:spPr>
          <a:xfrm>
            <a:off x="9099938" y="5299809"/>
            <a:ext cx="1621469" cy="253316"/>
          </a:xfrm>
          <a:prstGeom prst="rect">
            <a:avLst/>
          </a:prstGeom>
        </p:spPr>
      </p:pic>
      <p:sp>
        <p:nvSpPr>
          <p:cNvPr id="17" name="TextBox 16">
            <a:extLst>
              <a:ext uri="{FF2B5EF4-FFF2-40B4-BE49-F238E27FC236}">
                <a16:creationId xmlns:a16="http://schemas.microsoft.com/office/drawing/2014/main" id="{1EA8F3E0-D591-4915-7A8E-8F4060A6F91F}"/>
              </a:ext>
            </a:extLst>
          </p:cNvPr>
          <p:cNvSpPr txBox="1"/>
          <p:nvPr/>
        </p:nvSpPr>
        <p:spPr>
          <a:xfrm>
            <a:off x="5704343" y="5606866"/>
            <a:ext cx="2426428" cy="369332"/>
          </a:xfrm>
          <a:prstGeom prst="rect">
            <a:avLst/>
          </a:prstGeom>
          <a:noFill/>
        </p:spPr>
        <p:txBody>
          <a:bodyPr wrap="square">
            <a:spAutoFit/>
          </a:bodyPr>
          <a:lstStyle/>
          <a:p>
            <a:pPr algn="ctr"/>
            <a:r>
              <a:rPr lang="en-AU" dirty="0">
                <a:latin typeface="Figtree Medium" pitchFamily="2" charset="0"/>
              </a:rPr>
              <a:t>Brand Equity score</a:t>
            </a:r>
          </a:p>
        </p:txBody>
      </p:sp>
      <p:sp>
        <p:nvSpPr>
          <p:cNvPr id="19" name="TextBox 18">
            <a:extLst>
              <a:ext uri="{FF2B5EF4-FFF2-40B4-BE49-F238E27FC236}">
                <a16:creationId xmlns:a16="http://schemas.microsoft.com/office/drawing/2014/main" id="{1F4AE44C-34B0-2927-70FE-03BCD8C3C4EC}"/>
              </a:ext>
            </a:extLst>
          </p:cNvPr>
          <p:cNvSpPr txBox="1"/>
          <p:nvPr/>
        </p:nvSpPr>
        <p:spPr>
          <a:xfrm>
            <a:off x="9060741" y="5605224"/>
            <a:ext cx="1699862" cy="369332"/>
          </a:xfrm>
          <a:prstGeom prst="rect">
            <a:avLst/>
          </a:prstGeom>
          <a:noFill/>
        </p:spPr>
        <p:txBody>
          <a:bodyPr wrap="square">
            <a:spAutoFit/>
          </a:bodyPr>
          <a:lstStyle/>
          <a:p>
            <a:pPr algn="ctr"/>
            <a:r>
              <a:rPr lang="en-AU" dirty="0">
                <a:latin typeface="Figtree Medium" pitchFamily="2" charset="0"/>
              </a:rPr>
              <a:t>Buzz Score</a:t>
            </a:r>
          </a:p>
        </p:txBody>
      </p:sp>
      <p:grpSp>
        <p:nvGrpSpPr>
          <p:cNvPr id="26" name="Group 25">
            <a:extLst>
              <a:ext uri="{FF2B5EF4-FFF2-40B4-BE49-F238E27FC236}">
                <a16:creationId xmlns:a16="http://schemas.microsoft.com/office/drawing/2014/main" id="{DACAABDC-80E3-D830-B48F-3E35AC423CE5}"/>
              </a:ext>
            </a:extLst>
          </p:cNvPr>
          <p:cNvGrpSpPr/>
          <p:nvPr/>
        </p:nvGrpSpPr>
        <p:grpSpPr>
          <a:xfrm>
            <a:off x="9249985" y="2910019"/>
            <a:ext cx="1436776" cy="2389790"/>
            <a:chOff x="9636155" y="2508848"/>
            <a:chExt cx="1436776" cy="2389790"/>
          </a:xfrm>
        </p:grpSpPr>
        <p:pic>
          <p:nvPicPr>
            <p:cNvPr id="18" name="Picture 17">
              <a:extLst>
                <a:ext uri="{FF2B5EF4-FFF2-40B4-BE49-F238E27FC236}">
                  <a16:creationId xmlns:a16="http://schemas.microsoft.com/office/drawing/2014/main" id="{B203A069-CDB2-2313-98DF-65A0C980B379}"/>
                </a:ext>
              </a:extLst>
            </p:cNvPr>
            <p:cNvPicPr>
              <a:picLocks noChangeAspect="1"/>
            </p:cNvPicPr>
            <p:nvPr/>
          </p:nvPicPr>
          <p:blipFill>
            <a:blip r:embed="rId4"/>
            <a:srcRect l="46634" t="40596" r="45823" b="22312"/>
            <a:stretch/>
          </p:blipFill>
          <p:spPr>
            <a:xfrm>
              <a:off x="9636155" y="2508848"/>
              <a:ext cx="1436776" cy="2389790"/>
            </a:xfrm>
            <a:prstGeom prst="rect">
              <a:avLst/>
            </a:prstGeom>
          </p:spPr>
        </p:pic>
        <p:sp>
          <p:nvSpPr>
            <p:cNvPr id="24" name="Rectangle 23">
              <a:extLst>
                <a:ext uri="{FF2B5EF4-FFF2-40B4-BE49-F238E27FC236}">
                  <a16:creationId xmlns:a16="http://schemas.microsoft.com/office/drawing/2014/main" id="{083D95F8-1B7E-3F72-25B3-551F5970209F}"/>
                </a:ext>
              </a:extLst>
            </p:cNvPr>
            <p:cNvSpPr/>
            <p:nvPr/>
          </p:nvSpPr>
          <p:spPr>
            <a:xfrm>
              <a:off x="9636155" y="3121152"/>
              <a:ext cx="519781" cy="38371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DB131B3-F0B2-297C-71C0-4A6FD58CC28A}"/>
                </a:ext>
              </a:extLst>
            </p:cNvPr>
            <p:cNvSpPr/>
            <p:nvPr/>
          </p:nvSpPr>
          <p:spPr>
            <a:xfrm>
              <a:off x="10242331" y="2617718"/>
              <a:ext cx="519781" cy="38371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Arrow Connector 21">
            <a:extLst>
              <a:ext uri="{FF2B5EF4-FFF2-40B4-BE49-F238E27FC236}">
                <a16:creationId xmlns:a16="http://schemas.microsoft.com/office/drawing/2014/main" id="{9A928B80-8DA5-D06F-B614-1FCF0D839882}"/>
              </a:ext>
            </a:extLst>
          </p:cNvPr>
          <p:cNvCxnSpPr>
            <a:cxnSpLocks/>
          </p:cNvCxnSpPr>
          <p:nvPr/>
        </p:nvCxnSpPr>
        <p:spPr>
          <a:xfrm flipV="1">
            <a:off x="9249985" y="2879966"/>
            <a:ext cx="1198833" cy="659954"/>
          </a:xfrm>
          <a:prstGeom prst="straightConnector1">
            <a:avLst/>
          </a:prstGeom>
          <a:ln w="666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349D2B3F-D4A3-E3FD-971A-E0BAE0819C14}"/>
              </a:ext>
            </a:extLst>
          </p:cNvPr>
          <p:cNvSpPr/>
          <p:nvPr/>
        </p:nvSpPr>
        <p:spPr>
          <a:xfrm>
            <a:off x="6535641" y="3000254"/>
            <a:ext cx="813137" cy="414721"/>
          </a:xfrm>
          <a:prstGeom prst="roundRect">
            <a:avLst>
              <a:gd name="adj" fmla="val 12294"/>
            </a:avLst>
          </a:prstGeom>
          <a:solidFill>
            <a:schemeClr val="accent5"/>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nchorCtr="0"/>
          <a:lstStyle/>
          <a:p>
            <a:pPr algn="ctr"/>
            <a:r>
              <a:rPr lang="en-US" sz="1400" b="1" dirty="0">
                <a:solidFill>
                  <a:srgbClr val="FFFFFF"/>
                </a:solidFill>
                <a:latin typeface="Figtree Black" pitchFamily="2" charset="0"/>
                <a:ea typeface="Calibri" pitchFamily="34" charset="-122"/>
                <a:cs typeface="Calibri" pitchFamily="34" charset="-120"/>
              </a:rPr>
              <a:t>+8.3%</a:t>
            </a:r>
          </a:p>
        </p:txBody>
      </p:sp>
      <p:sp>
        <p:nvSpPr>
          <p:cNvPr id="28" name="Rounded Rectangle 27">
            <a:extLst>
              <a:ext uri="{FF2B5EF4-FFF2-40B4-BE49-F238E27FC236}">
                <a16:creationId xmlns:a16="http://schemas.microsoft.com/office/drawing/2014/main" id="{C2909D70-FE23-1D50-129E-084FB56C944A}"/>
              </a:ext>
            </a:extLst>
          </p:cNvPr>
          <p:cNvSpPr/>
          <p:nvPr/>
        </p:nvSpPr>
        <p:spPr>
          <a:xfrm>
            <a:off x="9502845" y="3008811"/>
            <a:ext cx="650563" cy="414721"/>
          </a:xfrm>
          <a:prstGeom prst="roundRect">
            <a:avLst>
              <a:gd name="adj" fmla="val 12294"/>
            </a:avLst>
          </a:prstGeom>
          <a:solidFill>
            <a:schemeClr val="accent5"/>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nchorCtr="0"/>
          <a:lstStyle/>
          <a:p>
            <a:pPr algn="ctr"/>
            <a:r>
              <a:rPr lang="en-US" sz="1400" b="1" dirty="0">
                <a:solidFill>
                  <a:srgbClr val="FFFFFF"/>
                </a:solidFill>
                <a:latin typeface="Figtree Black" pitchFamily="2" charset="0"/>
                <a:ea typeface="Calibri" pitchFamily="34" charset="-122"/>
                <a:cs typeface="Calibri" pitchFamily="34" charset="-120"/>
              </a:rPr>
              <a:t>+41%</a:t>
            </a:r>
          </a:p>
        </p:txBody>
      </p:sp>
    </p:spTree>
    <p:extLst>
      <p:ext uri="{BB962C8B-B14F-4D97-AF65-F5344CB8AC3E}">
        <p14:creationId xmlns:p14="http://schemas.microsoft.com/office/powerpoint/2010/main" val="910385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D018C-8B50-A117-3EC2-A522FA4B0B88}"/>
            </a:ext>
          </a:extLst>
        </p:cNvPr>
        <p:cNvGrpSpPr/>
        <p:nvPr/>
      </p:nvGrpSpPr>
      <p:grpSpPr>
        <a:xfrm>
          <a:off x="0" y="0"/>
          <a:ext cx="0" cy="0"/>
          <a:chOff x="0" y="0"/>
          <a:chExt cx="0" cy="0"/>
        </a:xfrm>
      </p:grpSpPr>
      <p:pic>
        <p:nvPicPr>
          <p:cNvPr id="1028" name="Picture 4" descr="grayscale photography of woman">
            <a:extLst>
              <a:ext uri="{FF2B5EF4-FFF2-40B4-BE49-F238E27FC236}">
                <a16:creationId xmlns:a16="http://schemas.microsoft.com/office/drawing/2014/main" id="{A2C5F150-D213-F741-6569-383F22B4F746}"/>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rightnessContrast bright="-26000" contrast="3000"/>
                    </a14:imgEffect>
                  </a14:imgLayer>
                </a14:imgProps>
              </a:ext>
              <a:ext uri="{28A0092B-C50C-407E-A947-70E740481C1C}">
                <a14:useLocalDpi xmlns:a14="http://schemas.microsoft.com/office/drawing/2010/main" val="0"/>
              </a:ext>
            </a:extLst>
          </a:blip>
          <a:srcRect l="2674" t="19088" b="13987"/>
          <a:stretch>
            <a:fillRect/>
          </a:stretch>
        </p:blipFill>
        <p:spPr bwMode="auto">
          <a:xfrm>
            <a:off x="0" y="290732"/>
            <a:ext cx="12192000" cy="65672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194C5BA-C731-A481-C787-7BEF9DA537B5}"/>
              </a:ext>
            </a:extLst>
          </p:cNvPr>
          <p:cNvSpPr/>
          <p:nvPr/>
        </p:nvSpPr>
        <p:spPr>
          <a:xfrm>
            <a:off x="0" y="287542"/>
            <a:ext cx="12192000" cy="2942356"/>
          </a:xfrm>
          <a:prstGeom prst="rect">
            <a:avLst/>
          </a:prstGeom>
          <a:gradFill flip="none" rotWithShape="1">
            <a:gsLst>
              <a:gs pos="11000">
                <a:schemeClr val="accent4">
                  <a:lumMod val="95000"/>
                  <a:lumOff val="5000"/>
                  <a:alpha val="0"/>
                </a:schemeClr>
              </a:gs>
              <a:gs pos="100000">
                <a:schemeClr val="accent4">
                  <a:lumMod val="6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CED951D4-6D7F-95F5-DFD4-FBEAB618CADD}"/>
              </a:ext>
            </a:extLst>
          </p:cNvPr>
          <p:cNvSpPr txBox="1">
            <a:spLocks/>
          </p:cNvSpPr>
          <p:nvPr/>
        </p:nvSpPr>
        <p:spPr>
          <a:xfrm>
            <a:off x="515938" y="525236"/>
            <a:ext cx="7833735" cy="600093"/>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sz="2400" b="1">
              <a:solidFill>
                <a:srgbClr val="FFFFFF"/>
              </a:solidFill>
              <a:latin typeface="Figtree ExtraBold" pitchFamily="2" charset="0"/>
            </a:endParaRPr>
          </a:p>
        </p:txBody>
      </p:sp>
      <p:sp>
        <p:nvSpPr>
          <p:cNvPr id="5" name="Title 4">
            <a:extLst>
              <a:ext uri="{FF2B5EF4-FFF2-40B4-BE49-F238E27FC236}">
                <a16:creationId xmlns:a16="http://schemas.microsoft.com/office/drawing/2014/main" id="{4DEB8BD9-2288-38F9-5C6E-99D1DA7596AF}"/>
              </a:ext>
            </a:extLst>
          </p:cNvPr>
          <p:cNvSpPr>
            <a:spLocks noGrp="1"/>
          </p:cNvSpPr>
          <p:nvPr>
            <p:ph type="title"/>
          </p:nvPr>
        </p:nvSpPr>
        <p:spPr/>
        <p:txBody>
          <a:bodyPr anchor="b">
            <a:normAutofit/>
          </a:bodyPr>
          <a:lstStyle/>
          <a:p>
            <a:r>
              <a:rPr lang="en-US" dirty="0">
                <a:solidFill>
                  <a:schemeClr val="bg2"/>
                </a:solidFill>
                <a:latin typeface="Figtree ExtraBold"/>
              </a:rPr>
              <a:t>What i</a:t>
            </a:r>
            <a:r>
              <a:rPr lang="en-US">
                <a:solidFill>
                  <a:schemeClr val="bg2"/>
                </a:solidFill>
                <a:latin typeface="Figtree ExtraBold"/>
              </a:rPr>
              <a:t>-Genie.ai customers say about us…</a:t>
            </a:r>
          </a:p>
        </p:txBody>
      </p:sp>
      <p:sp>
        <p:nvSpPr>
          <p:cNvPr id="3" name="Text Placeholder 2">
            <a:extLst>
              <a:ext uri="{FF2B5EF4-FFF2-40B4-BE49-F238E27FC236}">
                <a16:creationId xmlns:a16="http://schemas.microsoft.com/office/drawing/2014/main" id="{F5DCF1DE-5224-C1E4-7740-E2205D6305C3}"/>
              </a:ext>
            </a:extLst>
          </p:cNvPr>
          <p:cNvSpPr>
            <a:spLocks noGrp="1"/>
          </p:cNvSpPr>
          <p:nvPr>
            <p:ph type="body" sz="quarter" idx="10"/>
          </p:nvPr>
        </p:nvSpPr>
        <p:spPr/>
        <p:txBody>
          <a:bodyPr/>
          <a:lstStyle/>
          <a:p>
            <a:endParaRPr lang="en-US"/>
          </a:p>
        </p:txBody>
      </p:sp>
      <p:sp>
        <p:nvSpPr>
          <p:cNvPr id="12" name="TextBox 11">
            <a:extLst>
              <a:ext uri="{FF2B5EF4-FFF2-40B4-BE49-F238E27FC236}">
                <a16:creationId xmlns:a16="http://schemas.microsoft.com/office/drawing/2014/main" id="{400D58EE-C6D1-9ED1-D7C4-6046D5AF9FCA}"/>
              </a:ext>
            </a:extLst>
          </p:cNvPr>
          <p:cNvSpPr txBox="1"/>
          <p:nvPr/>
        </p:nvSpPr>
        <p:spPr>
          <a:xfrm>
            <a:off x="13407390" y="91440"/>
            <a:ext cx="184731" cy="369332"/>
          </a:xfrm>
          <a:prstGeom prst="rect">
            <a:avLst/>
          </a:prstGeom>
          <a:blipFill>
            <a:blip r:embed="rId6"/>
            <a:stretch>
              <a:fillRect/>
            </a:stretch>
          </a:blipFill>
        </p:spPr>
        <p:txBody>
          <a:bodyPr wrap="none" rtlCol="0">
            <a:spAutoFit/>
          </a:bodyPr>
          <a:lstStyle/>
          <a:p>
            <a:endParaRPr lang="en-US" dirty="0"/>
          </a:p>
        </p:txBody>
      </p:sp>
      <p:grpSp>
        <p:nvGrpSpPr>
          <p:cNvPr id="20" name="Group 19">
            <a:extLst>
              <a:ext uri="{FF2B5EF4-FFF2-40B4-BE49-F238E27FC236}">
                <a16:creationId xmlns:a16="http://schemas.microsoft.com/office/drawing/2014/main" id="{B2814457-34DE-084D-5866-99584BE64F56}"/>
              </a:ext>
            </a:extLst>
          </p:cNvPr>
          <p:cNvGrpSpPr/>
          <p:nvPr/>
        </p:nvGrpSpPr>
        <p:grpSpPr>
          <a:xfrm>
            <a:off x="2915814" y="2385479"/>
            <a:ext cx="6541347" cy="2087042"/>
            <a:chOff x="8145657" y="-818383"/>
            <a:chExt cx="6541347" cy="2087042"/>
          </a:xfrm>
        </p:grpSpPr>
        <p:grpSp>
          <p:nvGrpSpPr>
            <p:cNvPr id="21" name="Group 20">
              <a:extLst>
                <a:ext uri="{FF2B5EF4-FFF2-40B4-BE49-F238E27FC236}">
                  <a16:creationId xmlns:a16="http://schemas.microsoft.com/office/drawing/2014/main" id="{B3F0BB20-86B0-EA9B-33F5-85769F6D00CE}"/>
                </a:ext>
              </a:extLst>
            </p:cNvPr>
            <p:cNvGrpSpPr/>
            <p:nvPr/>
          </p:nvGrpSpPr>
          <p:grpSpPr>
            <a:xfrm>
              <a:off x="8145657" y="-818383"/>
              <a:ext cx="6541347" cy="2087042"/>
              <a:chOff x="8145657" y="-818383"/>
              <a:chExt cx="6541347" cy="2087042"/>
            </a:xfrm>
          </p:grpSpPr>
          <p:sp>
            <p:nvSpPr>
              <p:cNvPr id="23" name="Rounded Rectangle 22">
                <a:extLst>
                  <a:ext uri="{FF2B5EF4-FFF2-40B4-BE49-F238E27FC236}">
                    <a16:creationId xmlns:a16="http://schemas.microsoft.com/office/drawing/2014/main" id="{E076A509-88D2-5D3F-E1E1-A24699D5A3E3}"/>
                  </a:ext>
                </a:extLst>
              </p:cNvPr>
              <p:cNvSpPr/>
              <p:nvPr/>
            </p:nvSpPr>
            <p:spPr>
              <a:xfrm>
                <a:off x="8145657" y="-818383"/>
                <a:ext cx="6541347" cy="2087042"/>
              </a:xfrm>
              <a:prstGeom prst="roundRect">
                <a:avLst>
                  <a:gd name="adj" fmla="val 3500"/>
                </a:avLst>
              </a:prstGeom>
              <a:solidFill>
                <a:srgbClr val="FFFFFF"/>
              </a:solidFill>
              <a:ln>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503998" tIns="180000" rIns="216000" bIns="180000" rtlCol="0" anchor="t"/>
              <a:lstStyle/>
              <a:p>
                <a:pPr>
                  <a:defRPr/>
                </a:pPr>
                <a:r>
                  <a:rPr lang="en-US" sz="1400" b="1" dirty="0">
                    <a:solidFill>
                      <a:prstClr val="black"/>
                    </a:solidFill>
                    <a:latin typeface="Figtree"/>
                  </a:rPr>
                  <a:t>CMI &amp; Analytics Director</a:t>
                </a:r>
              </a:p>
            </p:txBody>
          </p:sp>
          <p:sp>
            <p:nvSpPr>
              <p:cNvPr id="24" name="Oval 23">
                <a:extLst>
                  <a:ext uri="{FF2B5EF4-FFF2-40B4-BE49-F238E27FC236}">
                    <a16:creationId xmlns:a16="http://schemas.microsoft.com/office/drawing/2014/main" id="{3C93415A-B983-E570-CA9C-E2C2EA0958D8}"/>
                  </a:ext>
                </a:extLst>
              </p:cNvPr>
              <p:cNvSpPr/>
              <p:nvPr/>
            </p:nvSpPr>
            <p:spPr>
              <a:xfrm>
                <a:off x="8276148" y="-673665"/>
                <a:ext cx="288000" cy="288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96537B59-FEB0-3AD8-5ED0-ED3FFA58D7B4}"/>
                </a:ext>
              </a:extLst>
            </p:cNvPr>
            <p:cNvSpPr txBox="1"/>
            <p:nvPr/>
          </p:nvSpPr>
          <p:spPr>
            <a:xfrm>
              <a:off x="8695714" y="-331779"/>
              <a:ext cx="5633884" cy="1600438"/>
            </a:xfrm>
            <a:prstGeom prst="rect">
              <a:avLst/>
            </a:prstGeom>
            <a:noFill/>
          </p:spPr>
          <p:txBody>
            <a:bodyPr wrap="square" lIns="0" tIns="45720" rIns="0" bIns="45720" rtlCol="0" anchor="t">
              <a:spAutoFit/>
            </a:bodyPr>
            <a:lstStyle/>
            <a:p>
              <a:r>
                <a:rPr lang="en-US" sz="1400" dirty="0">
                  <a:solidFill>
                    <a:prstClr val="black"/>
                  </a:solidFill>
                  <a:latin typeface="Figtree"/>
                </a:rPr>
                <a:t>“We have enjoyed pioneering with i-Genie.ai using their innovative cutting-edge tech tools, enabling fewer primary surveys to get to the hear of what consumers want and need.  Their collaborative, responsive working style means that they are an extension of our team.  Always eager for feedback and where possible adjust and customize to help us drive our business forward.”</a:t>
              </a:r>
            </a:p>
            <a:p>
              <a:endParaRPr lang="en-US" sz="1400" dirty="0">
                <a:solidFill>
                  <a:prstClr val="black"/>
                </a:solidFill>
                <a:latin typeface="Figtree"/>
              </a:endParaRPr>
            </a:p>
          </p:txBody>
        </p:sp>
      </p:grpSp>
      <p:sp>
        <p:nvSpPr>
          <p:cNvPr id="2" name="TextBox 1">
            <a:extLst>
              <a:ext uri="{FF2B5EF4-FFF2-40B4-BE49-F238E27FC236}">
                <a16:creationId xmlns:a16="http://schemas.microsoft.com/office/drawing/2014/main" id="{F64CAC82-3963-DC2D-CF5D-E0179AA01D89}"/>
              </a:ext>
            </a:extLst>
          </p:cNvPr>
          <p:cNvSpPr txBox="1"/>
          <p:nvPr/>
        </p:nvSpPr>
        <p:spPr>
          <a:xfrm rot="16200000">
            <a:off x="11734369" y="5522797"/>
            <a:ext cx="1620957" cy="184666"/>
          </a:xfrm>
          <a:prstGeom prst="rect">
            <a:avLst/>
          </a:prstGeom>
          <a:noFill/>
        </p:spPr>
        <p:txBody>
          <a:bodyPr wrap="none" rtlCol="0">
            <a:spAutoFit/>
          </a:bodyPr>
          <a:lstStyle/>
          <a:p>
            <a:r>
              <a:rPr lang="en-US" sz="600" dirty="0">
                <a:solidFill>
                  <a:schemeClr val="accent2"/>
                </a:solidFill>
              </a:rPr>
              <a:t>Photo by Alexander Krivitskiy on </a:t>
            </a:r>
            <a:r>
              <a:rPr lang="en-US" sz="600" dirty="0" err="1">
                <a:solidFill>
                  <a:schemeClr val="accent2"/>
                </a:solidFill>
              </a:rPr>
              <a:t>Unsplash</a:t>
            </a:r>
            <a:endParaRPr lang="en-US" sz="600" dirty="0">
              <a:solidFill>
                <a:schemeClr val="accent2"/>
              </a:solidFill>
            </a:endParaRPr>
          </a:p>
        </p:txBody>
      </p:sp>
    </p:spTree>
    <p:extLst>
      <p:ext uri="{BB962C8B-B14F-4D97-AF65-F5344CB8AC3E}">
        <p14:creationId xmlns:p14="http://schemas.microsoft.com/office/powerpoint/2010/main" val="4033929822"/>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D018C-8B50-A117-3EC2-A522FA4B0B8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DEB8BD9-2288-38F9-5C6E-99D1DA7596AF}"/>
              </a:ext>
            </a:extLst>
          </p:cNvPr>
          <p:cNvSpPr>
            <a:spLocks noGrp="1"/>
          </p:cNvSpPr>
          <p:nvPr>
            <p:ph type="title"/>
          </p:nvPr>
        </p:nvSpPr>
        <p:spPr/>
        <p:txBody>
          <a:bodyPr anchor="b">
            <a:normAutofit/>
          </a:bodyPr>
          <a:lstStyle/>
          <a:p>
            <a:r>
              <a:rPr lang="en-US" dirty="0">
                <a:solidFill>
                  <a:schemeClr val="bg2"/>
                </a:solidFill>
                <a:latin typeface="Figtree ExtraBold" pitchFamily="2" charset="0"/>
              </a:rPr>
              <a:t>Got questions? </a:t>
            </a:r>
            <a:r>
              <a:rPr lang="en-US" dirty="0" err="1">
                <a:solidFill>
                  <a:schemeClr val="bg2"/>
                </a:solidFill>
                <a:latin typeface="Figtree ExtraBold" pitchFamily="2" charset="0"/>
              </a:rPr>
              <a:t>i-Genie.ai</a:t>
            </a:r>
            <a:r>
              <a:rPr lang="en-US" dirty="0">
                <a:solidFill>
                  <a:schemeClr val="bg2"/>
                </a:solidFill>
                <a:latin typeface="Figtree ExtraBold" pitchFamily="2" charset="0"/>
              </a:rPr>
              <a:t> has answers</a:t>
            </a:r>
          </a:p>
        </p:txBody>
      </p:sp>
      <p:sp>
        <p:nvSpPr>
          <p:cNvPr id="8" name="Text Placeholder 7">
            <a:extLst>
              <a:ext uri="{FF2B5EF4-FFF2-40B4-BE49-F238E27FC236}">
                <a16:creationId xmlns:a16="http://schemas.microsoft.com/office/drawing/2014/main" id="{A97A3EF9-56AA-C004-712C-35BEF368B781}"/>
              </a:ext>
            </a:extLst>
          </p:cNvPr>
          <p:cNvSpPr>
            <a:spLocks noGrp="1"/>
          </p:cNvSpPr>
          <p:nvPr>
            <p:ph type="body" sz="quarter" idx="10"/>
          </p:nvPr>
        </p:nvSpPr>
        <p:spPr/>
        <p:txBody>
          <a:bodyPr/>
          <a:lstStyle/>
          <a:p>
            <a:r>
              <a:rPr lang="en-AU" dirty="0">
                <a:latin typeface="Figtree"/>
              </a:rPr>
              <a:t>Designed for both structured queries and ad hoc querying</a:t>
            </a:r>
          </a:p>
          <a:p>
            <a:endParaRPr lang="en-AU" dirty="0">
              <a:latin typeface="Figtree"/>
            </a:endParaRPr>
          </a:p>
        </p:txBody>
      </p:sp>
      <p:sp>
        <p:nvSpPr>
          <p:cNvPr id="12" name="TextBox 11">
            <a:extLst>
              <a:ext uri="{FF2B5EF4-FFF2-40B4-BE49-F238E27FC236}">
                <a16:creationId xmlns:a16="http://schemas.microsoft.com/office/drawing/2014/main" id="{400D58EE-C6D1-9ED1-D7C4-6046D5AF9FCA}"/>
              </a:ext>
            </a:extLst>
          </p:cNvPr>
          <p:cNvSpPr txBox="1"/>
          <p:nvPr/>
        </p:nvSpPr>
        <p:spPr>
          <a:xfrm>
            <a:off x="13407390" y="91440"/>
            <a:ext cx="184731" cy="369332"/>
          </a:xfrm>
          <a:prstGeom prst="rect">
            <a:avLst/>
          </a:prstGeom>
          <a:blipFill>
            <a:blip r:embed="rId3"/>
            <a:stretch>
              <a:fillRect/>
            </a:stretch>
          </a:blipFill>
        </p:spPr>
        <p:txBody>
          <a:bodyPr wrap="none" rtlCol="0">
            <a:spAutoFit/>
          </a:bodyPr>
          <a:lstStyle/>
          <a:p>
            <a:endParaRPr lang="en-US" dirty="0"/>
          </a:p>
        </p:txBody>
      </p:sp>
      <p:pic>
        <p:nvPicPr>
          <p:cNvPr id="2" name="Picture 1">
            <a:extLst>
              <a:ext uri="{FF2B5EF4-FFF2-40B4-BE49-F238E27FC236}">
                <a16:creationId xmlns:a16="http://schemas.microsoft.com/office/drawing/2014/main" id="{6EDDB281-6531-D7B3-ED48-E5A6B79C8536}"/>
              </a:ext>
            </a:extLst>
          </p:cNvPr>
          <p:cNvPicPr>
            <a:picLocks noChangeAspect="1"/>
          </p:cNvPicPr>
          <p:nvPr/>
        </p:nvPicPr>
        <p:blipFill>
          <a:blip r:embed="rId4"/>
          <a:srcRect t="27255" r="9065" b="24393"/>
          <a:stretch>
            <a:fillRect/>
          </a:stretch>
        </p:blipFill>
        <p:spPr>
          <a:xfrm>
            <a:off x="-1" y="284131"/>
            <a:ext cx="12192001" cy="2610710"/>
          </a:xfrm>
          <a:prstGeom prst="rect">
            <a:avLst/>
          </a:prstGeom>
        </p:spPr>
      </p:pic>
      <p:sp>
        <p:nvSpPr>
          <p:cNvPr id="3" name="AutoShape 6">
            <a:extLst>
              <a:ext uri="{FF2B5EF4-FFF2-40B4-BE49-F238E27FC236}">
                <a16:creationId xmlns:a16="http://schemas.microsoft.com/office/drawing/2014/main" id="{AF913211-4257-E9D6-4E36-E4350201E8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Rounded Corners 11">
            <a:extLst>
              <a:ext uri="{FF2B5EF4-FFF2-40B4-BE49-F238E27FC236}">
                <a16:creationId xmlns:a16="http://schemas.microsoft.com/office/drawing/2014/main" id="{6FFE4429-6EF1-DFFC-0C04-861BBB5FFEBC}"/>
              </a:ext>
            </a:extLst>
          </p:cNvPr>
          <p:cNvSpPr/>
          <p:nvPr/>
        </p:nvSpPr>
        <p:spPr>
          <a:xfrm>
            <a:off x="176781" y="842840"/>
            <a:ext cx="3835335" cy="3273338"/>
          </a:xfrm>
          <a:prstGeom prst="roundRect">
            <a:avLst>
              <a:gd name="adj" fmla="val 236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4">
            <a:extLst>
              <a:ext uri="{FF2B5EF4-FFF2-40B4-BE49-F238E27FC236}">
                <a16:creationId xmlns:a16="http://schemas.microsoft.com/office/drawing/2014/main" id="{AF4DBF6A-0543-FEF4-6D73-CA88D7AA6E67}"/>
              </a:ext>
            </a:extLst>
          </p:cNvPr>
          <p:cNvSpPr/>
          <p:nvPr/>
        </p:nvSpPr>
        <p:spPr>
          <a:xfrm>
            <a:off x="4142625" y="4211906"/>
            <a:ext cx="3878031" cy="2610710"/>
          </a:xfrm>
          <a:prstGeom prst="roundRect">
            <a:avLst>
              <a:gd name="adj" fmla="val 250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1">
            <a:extLst>
              <a:ext uri="{FF2B5EF4-FFF2-40B4-BE49-F238E27FC236}">
                <a16:creationId xmlns:a16="http://schemas.microsoft.com/office/drawing/2014/main" id="{7D18ED3D-6AC1-D975-0E38-3EA86F1105B7}"/>
              </a:ext>
            </a:extLst>
          </p:cNvPr>
          <p:cNvSpPr/>
          <p:nvPr/>
        </p:nvSpPr>
        <p:spPr>
          <a:xfrm>
            <a:off x="8134610" y="839422"/>
            <a:ext cx="3902119" cy="3272015"/>
          </a:xfrm>
          <a:prstGeom prst="roundRect">
            <a:avLst>
              <a:gd name="adj" fmla="val 200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512DFDC-8BBA-0A2D-B27C-31EB95B6BB5E}"/>
              </a:ext>
            </a:extLst>
          </p:cNvPr>
          <p:cNvPicPr>
            <a:picLocks noChangeAspect="1"/>
          </p:cNvPicPr>
          <p:nvPr/>
        </p:nvPicPr>
        <p:blipFill>
          <a:blip r:embed="rId5"/>
          <a:stretch>
            <a:fillRect/>
          </a:stretch>
        </p:blipFill>
        <p:spPr>
          <a:xfrm>
            <a:off x="569029" y="1364029"/>
            <a:ext cx="3655403" cy="1298332"/>
          </a:xfrm>
          <a:prstGeom prst="rect">
            <a:avLst/>
          </a:prstGeom>
        </p:spPr>
      </p:pic>
      <p:grpSp>
        <p:nvGrpSpPr>
          <p:cNvPr id="32" name="Group 31">
            <a:extLst>
              <a:ext uri="{FF2B5EF4-FFF2-40B4-BE49-F238E27FC236}">
                <a16:creationId xmlns:a16="http://schemas.microsoft.com/office/drawing/2014/main" id="{4A109468-915F-23E8-7DAC-B1763C6B56FF}"/>
              </a:ext>
            </a:extLst>
          </p:cNvPr>
          <p:cNvGrpSpPr/>
          <p:nvPr/>
        </p:nvGrpSpPr>
        <p:grpSpPr>
          <a:xfrm>
            <a:off x="504093" y="3067952"/>
            <a:ext cx="11326119" cy="3385235"/>
            <a:chOff x="504093" y="3549348"/>
            <a:chExt cx="11127535" cy="3385235"/>
          </a:xfrm>
        </p:grpSpPr>
        <p:sp>
          <p:nvSpPr>
            <p:cNvPr id="23" name="Rounded Rectangle 22">
              <a:extLst>
                <a:ext uri="{FF2B5EF4-FFF2-40B4-BE49-F238E27FC236}">
                  <a16:creationId xmlns:a16="http://schemas.microsoft.com/office/drawing/2014/main" id="{7322E50D-1813-630C-50B2-A2E03623B874}"/>
                </a:ext>
              </a:extLst>
            </p:cNvPr>
            <p:cNvSpPr/>
            <p:nvPr/>
          </p:nvSpPr>
          <p:spPr>
            <a:xfrm>
              <a:off x="504093" y="3984290"/>
              <a:ext cx="3642959" cy="2950293"/>
            </a:xfrm>
            <a:prstGeom prst="roundRect">
              <a:avLst>
                <a:gd name="adj" fmla="val 5266"/>
              </a:avLst>
            </a:prstGeom>
            <a:solidFill>
              <a:schemeClr val="accent5">
                <a:alpha val="25000"/>
              </a:schemeClr>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72000" rIns="108000" bIns="72000" rtlCol="0" anchor="t" anchorCtr="0"/>
            <a:lstStyle/>
            <a:p>
              <a:pPr marL="187325" indent="-187325">
                <a:buFont typeface="Arial" panose="020B0604020202020204" pitchFamily="34" charset="0"/>
                <a:buChar char="•"/>
              </a:pPr>
              <a:r>
                <a:rPr lang="en-US" sz="1400" b="1" dirty="0">
                  <a:solidFill>
                    <a:srgbClr val="FFFFFF"/>
                  </a:solidFill>
                  <a:latin typeface="Figtree SemiBold" pitchFamily="2" charset="0"/>
                  <a:ea typeface="Calibri" pitchFamily="34" charset="-122"/>
                  <a:cs typeface="Calibri" pitchFamily="34" charset="-120"/>
                </a:rPr>
                <a:t>Monitor brand equity in near real-time, so you can react and adapt marketing spend</a:t>
              </a:r>
            </a:p>
            <a:p>
              <a:pPr marL="187325" indent="-187325">
                <a:buFont typeface="Arial" panose="020B0604020202020204" pitchFamily="34" charset="0"/>
                <a:buChar char="•"/>
              </a:pPr>
              <a:endParaRPr lang="en-US" sz="1400" b="1" dirty="0">
                <a:solidFill>
                  <a:srgbClr val="FFFFFF"/>
                </a:solidFill>
                <a:latin typeface="Figtree SemiBold" pitchFamily="2" charset="0"/>
                <a:ea typeface="Calibri" pitchFamily="34" charset="-122"/>
                <a:cs typeface="Calibri" pitchFamily="34" charset="-120"/>
              </a:endParaRPr>
            </a:p>
            <a:p>
              <a:pPr marL="187325" indent="-187325">
                <a:buFont typeface="Arial" panose="020B0604020202020204" pitchFamily="34" charset="0"/>
                <a:buChar char="•"/>
              </a:pPr>
              <a:r>
                <a:rPr lang="en-US" sz="1400" b="1" dirty="0">
                  <a:solidFill>
                    <a:srgbClr val="FFFFFF"/>
                  </a:solidFill>
                  <a:latin typeface="Figtree SemiBold" pitchFamily="2" charset="0"/>
                  <a:ea typeface="Calibri" pitchFamily="34" charset="-122"/>
                  <a:cs typeface="Calibri" pitchFamily="34" charset="-120"/>
                </a:rPr>
                <a:t>Align social and review signals all in one place without additional data engineering</a:t>
              </a:r>
            </a:p>
            <a:p>
              <a:pPr marL="187325" indent="-187325">
                <a:buFont typeface="Arial" panose="020B0604020202020204" pitchFamily="34" charset="0"/>
                <a:buChar char="•"/>
              </a:pPr>
              <a:endParaRPr lang="en-US" sz="1400" b="1" dirty="0">
                <a:solidFill>
                  <a:srgbClr val="FFFFFF"/>
                </a:solidFill>
                <a:latin typeface="Figtree SemiBold" pitchFamily="2" charset="0"/>
                <a:ea typeface="Calibri" pitchFamily="34" charset="-122"/>
                <a:cs typeface="Calibri" pitchFamily="34" charset="-120"/>
              </a:endParaRPr>
            </a:p>
            <a:p>
              <a:pPr marL="187325" indent="-187325">
                <a:buFont typeface="Arial" panose="020B0604020202020204" pitchFamily="34" charset="0"/>
                <a:buChar char="•"/>
              </a:pPr>
              <a:r>
                <a:rPr lang="en-US" sz="1400" b="1" dirty="0">
                  <a:solidFill>
                    <a:srgbClr val="FFFFFF"/>
                  </a:solidFill>
                  <a:latin typeface="Figtree SemiBold" pitchFamily="2" charset="0"/>
                  <a:ea typeface="Calibri" pitchFamily="34" charset="-122"/>
                  <a:cs typeface="Calibri" pitchFamily="34" charset="-120"/>
                </a:rPr>
                <a:t>Track all competitors, before they become imminent threats</a:t>
              </a:r>
            </a:p>
          </p:txBody>
        </p:sp>
        <p:sp>
          <p:nvSpPr>
            <p:cNvPr id="25" name="Rounded Rectangle 24">
              <a:extLst>
                <a:ext uri="{FF2B5EF4-FFF2-40B4-BE49-F238E27FC236}">
                  <a16:creationId xmlns:a16="http://schemas.microsoft.com/office/drawing/2014/main" id="{6EA6CB03-42AD-22AC-50B7-62C2C78EE01B}"/>
                </a:ext>
              </a:extLst>
            </p:cNvPr>
            <p:cNvSpPr/>
            <p:nvPr/>
          </p:nvSpPr>
          <p:spPr>
            <a:xfrm>
              <a:off x="4241708" y="3984290"/>
              <a:ext cx="3642959" cy="2950293"/>
            </a:xfrm>
            <a:prstGeom prst="roundRect">
              <a:avLst>
                <a:gd name="adj" fmla="val 5266"/>
              </a:avLst>
            </a:prstGeom>
            <a:solidFill>
              <a:schemeClr val="accent1">
                <a:alpha val="25000"/>
              </a:schemeClr>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72000" rIns="108000" bIns="72000" rtlCol="0" anchor="t" anchorCtr="0"/>
            <a:lstStyle/>
            <a:p>
              <a:pPr marL="187325" indent="-187325">
                <a:buFont typeface="Arial" panose="020B0604020202020204" pitchFamily="34" charset="0"/>
                <a:buChar char="•"/>
              </a:pPr>
              <a:r>
                <a:rPr lang="en-US" sz="1400" b="1" dirty="0">
                  <a:solidFill>
                    <a:srgbClr val="FFFFFF"/>
                  </a:solidFill>
                  <a:latin typeface="Figtree SemiBold" pitchFamily="2" charset="0"/>
                  <a:cs typeface="Calibri" pitchFamily="34" charset="-120"/>
                </a:rPr>
                <a:t>Costs 3-6x less than surveys</a:t>
              </a:r>
            </a:p>
            <a:p>
              <a:pPr marL="187325" indent="-187325"/>
              <a:endParaRPr lang="en-US" sz="1400" b="1" dirty="0">
                <a:solidFill>
                  <a:srgbClr val="FFFFFF"/>
                </a:solidFill>
                <a:latin typeface="Figtree SemiBold" pitchFamily="2" charset="0"/>
                <a:ea typeface="Calibri" pitchFamily="34" charset="-122"/>
                <a:cs typeface="Calibri" pitchFamily="34" charset="-120"/>
              </a:endParaRPr>
            </a:p>
            <a:p>
              <a:pPr marL="187325" indent="-187325">
                <a:buFont typeface="Arial" panose="020B0604020202020204" pitchFamily="34" charset="0"/>
                <a:buChar char="•"/>
              </a:pPr>
              <a:r>
                <a:rPr lang="en-US" sz="1400" b="1" dirty="0">
                  <a:solidFill>
                    <a:srgbClr val="FFFFFF"/>
                  </a:solidFill>
                  <a:latin typeface="Figtree SemiBold" pitchFamily="2" charset="0"/>
                  <a:cs typeface="Calibri" pitchFamily="34" charset="-120"/>
                </a:rPr>
                <a:t>Provides access to all your brand managers for a fixed price</a:t>
              </a:r>
            </a:p>
            <a:p>
              <a:pPr marL="187325" indent="-187325">
                <a:buFont typeface="Arial" panose="020B0604020202020204" pitchFamily="34" charset="0"/>
                <a:buChar char="•"/>
              </a:pPr>
              <a:endParaRPr lang="en-US" sz="1400" b="1" dirty="0">
                <a:solidFill>
                  <a:srgbClr val="FFFFFF"/>
                </a:solidFill>
                <a:latin typeface="Figtree SemiBold" pitchFamily="2" charset="0"/>
                <a:cs typeface="Calibri" pitchFamily="34" charset="-120"/>
              </a:endParaRPr>
            </a:p>
            <a:p>
              <a:pPr marL="187325" indent="-187325">
                <a:buFont typeface="Arial" panose="020B0604020202020204" pitchFamily="34" charset="0"/>
                <a:buChar char="•"/>
              </a:pPr>
              <a:r>
                <a:rPr lang="en-US" sz="1400" b="1" dirty="0">
                  <a:solidFill>
                    <a:srgbClr val="FFFFFF"/>
                  </a:solidFill>
                  <a:latin typeface="Figtree SemiBold" pitchFamily="2" charset="0"/>
                  <a:cs typeface="Calibri" pitchFamily="34" charset="-120"/>
                </a:rPr>
                <a:t>Leverages social and review investment across other </a:t>
              </a:r>
              <a:r>
                <a:rPr lang="en-US" sz="1400" b="1" dirty="0" err="1">
                  <a:solidFill>
                    <a:srgbClr val="FFFFFF"/>
                  </a:solidFill>
                  <a:latin typeface="Figtree SemiBold" pitchFamily="2" charset="0"/>
                  <a:cs typeface="Calibri" pitchFamily="34" charset="-120"/>
                </a:rPr>
                <a:t>i-Genie.ai</a:t>
              </a:r>
              <a:r>
                <a:rPr lang="en-US" sz="1400" b="1" dirty="0">
                  <a:solidFill>
                    <a:srgbClr val="FFFFFF"/>
                  </a:solidFill>
                  <a:latin typeface="Figtree SemiBold" pitchFamily="2" charset="0"/>
                  <a:cs typeface="Calibri" pitchFamily="34" charset="-120"/>
                </a:rPr>
                <a:t> products</a:t>
              </a:r>
            </a:p>
            <a:p>
              <a:pPr marL="187325" indent="-187325">
                <a:buFont typeface="Arial" panose="020B0604020202020204" pitchFamily="34" charset="0"/>
                <a:buChar char="•"/>
              </a:pPr>
              <a:endParaRPr lang="en-US" sz="1400" b="1" dirty="0">
                <a:solidFill>
                  <a:srgbClr val="FFFFFF"/>
                </a:solidFill>
                <a:latin typeface="Figtree SemiBold" pitchFamily="2" charset="0"/>
                <a:cs typeface="Calibri" pitchFamily="34" charset="-120"/>
              </a:endParaRPr>
            </a:p>
            <a:p>
              <a:pPr marL="187325" indent="-187325">
                <a:buFont typeface="Arial" panose="020B0604020202020204" pitchFamily="34" charset="0"/>
                <a:buChar char="•"/>
              </a:pPr>
              <a:r>
                <a:rPr lang="en-US" sz="1400" b="1" dirty="0">
                  <a:solidFill>
                    <a:srgbClr val="FFFFFF"/>
                  </a:solidFill>
                  <a:latin typeface="Figtree SemiBold" pitchFamily="2" charset="0"/>
                  <a:cs typeface="Calibri" pitchFamily="34" charset="-120"/>
                </a:rPr>
                <a:t>Provides Presto, our GenAI to drill down without custom internal requests</a:t>
              </a:r>
            </a:p>
            <a:p>
              <a:pPr marL="187325" indent="-187325"/>
              <a:endParaRPr lang="en-US" sz="1400" b="1" dirty="0">
                <a:solidFill>
                  <a:srgbClr val="FFFFFF"/>
                </a:solidFill>
                <a:latin typeface="Figtree SemiBold" pitchFamily="2" charset="0"/>
                <a:ea typeface="Calibri" pitchFamily="34" charset="-122"/>
                <a:cs typeface="Calibri" pitchFamily="34" charset="-120"/>
              </a:endParaRPr>
            </a:p>
          </p:txBody>
        </p:sp>
        <p:sp>
          <p:nvSpPr>
            <p:cNvPr id="27" name="Rounded Rectangle 26">
              <a:extLst>
                <a:ext uri="{FF2B5EF4-FFF2-40B4-BE49-F238E27FC236}">
                  <a16:creationId xmlns:a16="http://schemas.microsoft.com/office/drawing/2014/main" id="{8706557C-364A-F991-FB8E-77D5029E22E6}"/>
                </a:ext>
              </a:extLst>
            </p:cNvPr>
            <p:cNvSpPr/>
            <p:nvPr/>
          </p:nvSpPr>
          <p:spPr>
            <a:xfrm>
              <a:off x="7988669" y="3984290"/>
              <a:ext cx="3642959" cy="2950293"/>
            </a:xfrm>
            <a:prstGeom prst="roundRect">
              <a:avLst>
                <a:gd name="adj" fmla="val 5266"/>
              </a:avLst>
            </a:prstGeom>
            <a:solidFill>
              <a:schemeClr val="accent3">
                <a:alpha val="25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72000" rIns="108000" bIns="72000" rtlCol="0" anchor="t" anchorCtr="0"/>
            <a:lstStyle/>
            <a:p>
              <a:pPr marL="187325" indent="-187325">
                <a:buFont typeface="Arial" panose="020B0604020202020204" pitchFamily="34" charset="0"/>
                <a:buChar char="•"/>
              </a:pPr>
              <a:r>
                <a:rPr lang="en-US" sz="1400" b="1" dirty="0">
                  <a:solidFill>
                    <a:srgbClr val="FFFFFF"/>
                  </a:solidFill>
                  <a:latin typeface="Figtree SemiBold" pitchFamily="2" charset="0"/>
                  <a:cs typeface="Calibri" pitchFamily="34" charset="-120"/>
                </a:rPr>
                <a:t>Uses 1,000x+ feedback of limited surveys</a:t>
              </a:r>
            </a:p>
            <a:p>
              <a:pPr marL="187325" indent="-187325">
                <a:buFont typeface="Arial" panose="020B0604020202020204" pitchFamily="34" charset="0"/>
                <a:buChar char="•"/>
              </a:pPr>
              <a:endParaRPr lang="en-US" sz="1400" b="1" dirty="0">
                <a:solidFill>
                  <a:srgbClr val="FFFFFF"/>
                </a:solidFill>
                <a:latin typeface="Figtree SemiBold" pitchFamily="2" charset="0"/>
                <a:cs typeface="Calibri" pitchFamily="34" charset="-120"/>
              </a:endParaRPr>
            </a:p>
            <a:p>
              <a:pPr marL="187325" indent="-187325">
                <a:buFont typeface="Arial" panose="020B0604020202020204" pitchFamily="34" charset="0"/>
                <a:buChar char="•"/>
              </a:pPr>
              <a:r>
                <a:rPr lang="en-US" sz="1400" b="1" dirty="0">
                  <a:solidFill>
                    <a:srgbClr val="FFFFFF"/>
                  </a:solidFill>
                  <a:latin typeface="Figtree SemiBold" pitchFamily="2" charset="0"/>
                  <a:cs typeface="Calibri" pitchFamily="34" charset="-120"/>
                </a:rPr>
                <a:t>Tracks all competitors, not just 10-12, with unlimited attribute tracking</a:t>
              </a:r>
            </a:p>
            <a:p>
              <a:pPr marL="187325" indent="-187325">
                <a:buFont typeface="Arial" panose="020B0604020202020204" pitchFamily="34" charset="0"/>
                <a:buChar char="•"/>
              </a:pPr>
              <a:endParaRPr lang="en-US" sz="1400" b="1" dirty="0">
                <a:solidFill>
                  <a:srgbClr val="FFFFFF"/>
                </a:solidFill>
                <a:latin typeface="Figtree SemiBold" pitchFamily="2" charset="0"/>
                <a:cs typeface="Calibri" pitchFamily="34" charset="-120"/>
              </a:endParaRPr>
            </a:p>
            <a:p>
              <a:pPr marL="187325" indent="-187325">
                <a:buFont typeface="Arial" panose="020B0604020202020204" pitchFamily="34" charset="0"/>
                <a:buChar char="•"/>
              </a:pPr>
              <a:r>
                <a:rPr lang="en-US" sz="1400" b="1" dirty="0">
                  <a:solidFill>
                    <a:srgbClr val="FFFFFF"/>
                  </a:solidFill>
                  <a:latin typeface="Figtree SemiBold" pitchFamily="2" charset="0"/>
                  <a:cs typeface="Calibri" pitchFamily="34" charset="-120"/>
                </a:rPr>
                <a:t>Analyzes 7 key pillars vs. traditional 3</a:t>
              </a:r>
            </a:p>
            <a:p>
              <a:pPr marL="187325" indent="-187325">
                <a:buFont typeface="Arial" panose="020B0604020202020204" pitchFamily="34" charset="0"/>
                <a:buChar char="•"/>
              </a:pPr>
              <a:endParaRPr lang="en-US" sz="1400" b="1" dirty="0">
                <a:solidFill>
                  <a:srgbClr val="FFFFFF"/>
                </a:solidFill>
                <a:latin typeface="Figtree SemiBold" pitchFamily="2" charset="0"/>
                <a:cs typeface="Calibri" pitchFamily="34" charset="-120"/>
              </a:endParaRPr>
            </a:p>
            <a:p>
              <a:pPr marL="187325" indent="-187325">
                <a:buFont typeface="Arial" panose="020B0604020202020204" pitchFamily="34" charset="0"/>
                <a:buChar char="•"/>
              </a:pPr>
              <a:r>
                <a:rPr lang="en-US" sz="1400" b="1" dirty="0">
                  <a:solidFill>
                    <a:srgbClr val="FFFFFF"/>
                  </a:solidFill>
                  <a:latin typeface="Figtree SemiBold" pitchFamily="2" charset="0"/>
                  <a:cs typeface="Calibri" pitchFamily="34" charset="-120"/>
                </a:rPr>
                <a:t>Measures 2-year history immediately</a:t>
              </a:r>
            </a:p>
            <a:p>
              <a:pPr marL="187325" indent="-187325">
                <a:buFont typeface="Arial" panose="020B0604020202020204" pitchFamily="34" charset="0"/>
                <a:buChar char="•"/>
              </a:pPr>
              <a:endParaRPr lang="en-US" sz="1400" b="1" dirty="0">
                <a:solidFill>
                  <a:srgbClr val="FFFFFF"/>
                </a:solidFill>
                <a:latin typeface="Figtree SemiBold" pitchFamily="2" charset="0"/>
                <a:cs typeface="Calibri" pitchFamily="34" charset="-120"/>
              </a:endParaRPr>
            </a:p>
            <a:p>
              <a:pPr marL="187325" indent="-187325">
                <a:buFont typeface="Arial" panose="020B0604020202020204" pitchFamily="34" charset="0"/>
                <a:buChar char="•"/>
              </a:pPr>
              <a:r>
                <a:rPr lang="en-US" sz="1400" b="1" dirty="0">
                  <a:solidFill>
                    <a:srgbClr val="FFFFFF"/>
                  </a:solidFill>
                  <a:latin typeface="Figtree SemiBold" pitchFamily="2" charset="0"/>
                  <a:cs typeface="Calibri" pitchFamily="34" charset="-120"/>
                </a:rPr>
                <a:t>Synthesizes key equity drivers with AI</a:t>
              </a:r>
              <a:endParaRPr lang="en-US" sz="1400" b="1" dirty="0">
                <a:solidFill>
                  <a:srgbClr val="FFFFFF"/>
                </a:solidFill>
                <a:latin typeface="Figtree SemiBold" pitchFamily="2" charset="0"/>
                <a:ea typeface="Calibri" pitchFamily="34" charset="-122"/>
                <a:cs typeface="Calibri" pitchFamily="34" charset="-120"/>
              </a:endParaRPr>
            </a:p>
          </p:txBody>
        </p:sp>
        <p:sp>
          <p:nvSpPr>
            <p:cNvPr id="29" name="Text 5">
              <a:extLst>
                <a:ext uri="{FF2B5EF4-FFF2-40B4-BE49-F238E27FC236}">
                  <a16:creationId xmlns:a16="http://schemas.microsoft.com/office/drawing/2014/main" id="{0B9C3C49-9324-394B-571E-2C620AF1EB59}"/>
                </a:ext>
              </a:extLst>
            </p:cNvPr>
            <p:cNvSpPr/>
            <p:nvPr/>
          </p:nvSpPr>
          <p:spPr>
            <a:xfrm>
              <a:off x="504093" y="3549348"/>
              <a:ext cx="3642956" cy="360702"/>
            </a:xfrm>
            <a:prstGeom prst="roundRect">
              <a:avLst/>
            </a:prstGeom>
            <a:solidFill>
              <a:schemeClr val="accent5">
                <a:alpha val="97000"/>
              </a:schemeClr>
            </a:solidFill>
            <a:ln>
              <a:solidFill>
                <a:schemeClr val="accent5"/>
              </a:solidFill>
            </a:ln>
          </p:spPr>
          <p:txBody>
            <a:bodyPr wrap="square" lIns="360000" tIns="0" rIns="0" b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Figtree Black" pitchFamily="2" charset="0"/>
                  <a:ea typeface="Calibri" pitchFamily="34" charset="-122"/>
                  <a:cs typeface="Calibri" pitchFamily="34" charset="-120"/>
                </a:rPr>
                <a:t>Faster</a:t>
              </a:r>
            </a:p>
          </p:txBody>
        </p:sp>
        <p:sp>
          <p:nvSpPr>
            <p:cNvPr id="30" name="Text 5">
              <a:extLst>
                <a:ext uri="{FF2B5EF4-FFF2-40B4-BE49-F238E27FC236}">
                  <a16:creationId xmlns:a16="http://schemas.microsoft.com/office/drawing/2014/main" id="{65D482D9-74DC-84E0-1A98-B265F606D815}"/>
                </a:ext>
              </a:extLst>
            </p:cNvPr>
            <p:cNvSpPr/>
            <p:nvPr/>
          </p:nvSpPr>
          <p:spPr>
            <a:xfrm>
              <a:off x="4241708" y="3549348"/>
              <a:ext cx="3642956" cy="360702"/>
            </a:xfrm>
            <a:prstGeom prst="roundRect">
              <a:avLst/>
            </a:prstGeom>
            <a:solidFill>
              <a:schemeClr val="accent1">
                <a:alpha val="90980"/>
              </a:schemeClr>
            </a:solidFill>
            <a:ln>
              <a:solidFill>
                <a:schemeClr val="tx2"/>
              </a:solidFill>
            </a:ln>
          </p:spPr>
          <p:txBody>
            <a:bodyPr wrap="square" lIns="360000" tIns="0" rIns="0" b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Figtree Black" pitchFamily="2" charset="0"/>
                  <a:ea typeface="Calibri" pitchFamily="34" charset="-122"/>
                  <a:cs typeface="Calibri" pitchFamily="34" charset="-120"/>
                </a:rPr>
                <a:t>Cheaper</a:t>
              </a:r>
            </a:p>
          </p:txBody>
        </p:sp>
        <p:sp>
          <p:nvSpPr>
            <p:cNvPr id="31" name="Text 5">
              <a:extLst>
                <a:ext uri="{FF2B5EF4-FFF2-40B4-BE49-F238E27FC236}">
                  <a16:creationId xmlns:a16="http://schemas.microsoft.com/office/drawing/2014/main" id="{9805EE23-DA5C-CD14-B8BD-775FD7A2B659}"/>
                </a:ext>
              </a:extLst>
            </p:cNvPr>
            <p:cNvSpPr/>
            <p:nvPr/>
          </p:nvSpPr>
          <p:spPr>
            <a:xfrm>
              <a:off x="7988669" y="3549348"/>
              <a:ext cx="3642956" cy="360702"/>
            </a:xfrm>
            <a:prstGeom prst="roundRect">
              <a:avLst/>
            </a:prstGeom>
            <a:solidFill>
              <a:schemeClr val="accent3"/>
            </a:solidFill>
            <a:ln>
              <a:solidFill>
                <a:srgbClr val="FF0000"/>
              </a:solidFill>
            </a:ln>
          </p:spPr>
          <p:txBody>
            <a:bodyPr wrap="square" lIns="360000" tIns="0" rIns="0" b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Figtree Black" pitchFamily="2" charset="0"/>
                  <a:ea typeface="Calibri" pitchFamily="34" charset="-122"/>
                  <a:cs typeface="Calibri" pitchFamily="34" charset="-120"/>
                </a:rPr>
                <a:t>Better</a:t>
              </a:r>
            </a:p>
          </p:txBody>
        </p:sp>
      </p:grpSp>
    </p:spTree>
    <p:extLst>
      <p:ext uri="{BB962C8B-B14F-4D97-AF65-F5344CB8AC3E}">
        <p14:creationId xmlns:p14="http://schemas.microsoft.com/office/powerpoint/2010/main" val="2376772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D018C-8B50-A117-3EC2-A522FA4B0B88}"/>
            </a:ext>
          </a:extLst>
        </p:cNvPr>
        <p:cNvGrpSpPr/>
        <p:nvPr/>
      </p:nvGrpSpPr>
      <p:grpSpPr>
        <a:xfrm>
          <a:off x="0" y="0"/>
          <a:ext cx="0" cy="0"/>
          <a:chOff x="0" y="0"/>
          <a:chExt cx="0" cy="0"/>
        </a:xfrm>
      </p:grpSpPr>
      <p:sp>
        <p:nvSpPr>
          <p:cNvPr id="39" name="Rounded Rectangle 38">
            <a:extLst>
              <a:ext uri="{FF2B5EF4-FFF2-40B4-BE49-F238E27FC236}">
                <a16:creationId xmlns:a16="http://schemas.microsoft.com/office/drawing/2014/main" id="{B914503E-5160-71A2-698A-5DEF470F41A3}"/>
              </a:ext>
            </a:extLst>
          </p:cNvPr>
          <p:cNvSpPr/>
          <p:nvPr/>
        </p:nvSpPr>
        <p:spPr>
          <a:xfrm>
            <a:off x="515938" y="1530880"/>
            <a:ext cx="6295554" cy="2950104"/>
          </a:xfrm>
          <a:prstGeom prst="roundRect">
            <a:avLst>
              <a:gd name="adj" fmla="val 6454"/>
            </a:avLst>
          </a:prstGeom>
          <a:solidFill>
            <a:srgbClr val="000000"/>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bIns="288000" rtlCol="0" anchor="b"/>
          <a:lstStyle/>
          <a:p>
            <a:pPr algn="ctr"/>
            <a:r>
              <a:rPr lang="en-US" sz="2000" b="1" dirty="0">
                <a:solidFill>
                  <a:schemeClr val="accent2"/>
                </a:solidFill>
                <a:latin typeface="Figtree" pitchFamily="2" charset="0"/>
              </a:rPr>
              <a:t>Are you ready for </a:t>
            </a:r>
            <a:r>
              <a:rPr lang="en-US" sz="2000" b="1" dirty="0">
                <a:solidFill>
                  <a:schemeClr val="accent5"/>
                </a:solidFill>
                <a:latin typeface="Figtree" pitchFamily="2" charset="0"/>
              </a:rPr>
              <a:t>faster, </a:t>
            </a:r>
            <a:r>
              <a:rPr lang="en-US" sz="2000" b="1" dirty="0">
                <a:solidFill>
                  <a:schemeClr val="accent1"/>
                </a:solidFill>
                <a:latin typeface="Figtree" pitchFamily="2" charset="0"/>
              </a:rPr>
              <a:t>cheaper, </a:t>
            </a:r>
            <a:r>
              <a:rPr lang="en-US" sz="2000" b="1" dirty="0">
                <a:solidFill>
                  <a:schemeClr val="accent3"/>
                </a:solidFill>
                <a:latin typeface="Figtree" pitchFamily="2" charset="0"/>
              </a:rPr>
              <a:t>better</a:t>
            </a:r>
          </a:p>
          <a:p>
            <a:pPr algn="ctr"/>
            <a:r>
              <a:rPr lang="en-US" sz="2000" b="1" dirty="0">
                <a:solidFill>
                  <a:schemeClr val="accent2"/>
                </a:solidFill>
                <a:latin typeface="Figtree" pitchFamily="2" charset="0"/>
              </a:rPr>
              <a:t>brand equity tracking? </a:t>
            </a:r>
          </a:p>
        </p:txBody>
      </p:sp>
      <p:sp>
        <p:nvSpPr>
          <p:cNvPr id="4" name="Content Placeholder 1">
            <a:extLst>
              <a:ext uri="{FF2B5EF4-FFF2-40B4-BE49-F238E27FC236}">
                <a16:creationId xmlns:a16="http://schemas.microsoft.com/office/drawing/2014/main" id="{CED951D4-6D7F-95F5-DFD4-FBEAB618CADD}"/>
              </a:ext>
            </a:extLst>
          </p:cNvPr>
          <p:cNvSpPr txBox="1">
            <a:spLocks/>
          </p:cNvSpPr>
          <p:nvPr/>
        </p:nvSpPr>
        <p:spPr>
          <a:xfrm>
            <a:off x="515938" y="525236"/>
            <a:ext cx="7833735" cy="600093"/>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sz="2400" b="1">
              <a:solidFill>
                <a:srgbClr val="FFFFFF"/>
              </a:solidFill>
              <a:latin typeface="Figtree ExtraBold" pitchFamily="2" charset="0"/>
            </a:endParaRPr>
          </a:p>
        </p:txBody>
      </p:sp>
      <p:sp>
        <p:nvSpPr>
          <p:cNvPr id="12" name="TextBox 11">
            <a:extLst>
              <a:ext uri="{FF2B5EF4-FFF2-40B4-BE49-F238E27FC236}">
                <a16:creationId xmlns:a16="http://schemas.microsoft.com/office/drawing/2014/main" id="{400D58EE-C6D1-9ED1-D7C4-6046D5AF9FCA}"/>
              </a:ext>
            </a:extLst>
          </p:cNvPr>
          <p:cNvSpPr txBox="1"/>
          <p:nvPr/>
        </p:nvSpPr>
        <p:spPr>
          <a:xfrm>
            <a:off x="13407390" y="91440"/>
            <a:ext cx="184731" cy="369332"/>
          </a:xfrm>
          <a:prstGeom prst="rect">
            <a:avLst/>
          </a:prstGeom>
          <a:blipFill>
            <a:blip r:embed="rId3"/>
            <a:stretch>
              <a:fillRect/>
            </a:stretch>
          </a:blipFill>
        </p:spPr>
        <p:txBody>
          <a:bodyPr wrap="none" rtlCol="0">
            <a:spAutoFit/>
          </a:bodyPr>
          <a:lstStyle/>
          <a:p>
            <a:endParaRPr lang="en-US" dirty="0"/>
          </a:p>
        </p:txBody>
      </p:sp>
      <p:pic>
        <p:nvPicPr>
          <p:cNvPr id="40" name="Picture 39">
            <a:hlinkClick r:id="rId4"/>
            <a:extLst>
              <a:ext uri="{FF2B5EF4-FFF2-40B4-BE49-F238E27FC236}">
                <a16:creationId xmlns:a16="http://schemas.microsoft.com/office/drawing/2014/main" id="{AA7156C7-776B-9A16-BAFB-6B8656F7A926}"/>
              </a:ext>
            </a:extLst>
          </p:cNvPr>
          <p:cNvPicPr>
            <a:picLocks noChangeAspect="1"/>
          </p:cNvPicPr>
          <p:nvPr/>
        </p:nvPicPr>
        <p:blipFill>
          <a:blip r:embed="rId5"/>
          <a:stretch>
            <a:fillRect/>
          </a:stretch>
        </p:blipFill>
        <p:spPr>
          <a:xfrm>
            <a:off x="2353250" y="2184299"/>
            <a:ext cx="2620930" cy="930906"/>
          </a:xfrm>
          <a:prstGeom prst="rect">
            <a:avLst/>
          </a:prstGeom>
        </p:spPr>
      </p:pic>
      <p:sp>
        <p:nvSpPr>
          <p:cNvPr id="41" name="Rounded Rectangle 40">
            <a:hlinkClick r:id="rId6"/>
            <a:extLst>
              <a:ext uri="{FF2B5EF4-FFF2-40B4-BE49-F238E27FC236}">
                <a16:creationId xmlns:a16="http://schemas.microsoft.com/office/drawing/2014/main" id="{D5BE75BD-FA64-6AF3-27D6-E919EA662BF3}"/>
              </a:ext>
            </a:extLst>
          </p:cNvPr>
          <p:cNvSpPr/>
          <p:nvPr/>
        </p:nvSpPr>
        <p:spPr>
          <a:xfrm>
            <a:off x="559477" y="4639733"/>
            <a:ext cx="6208477" cy="741893"/>
          </a:xfrm>
          <a:prstGeom prst="roundRect">
            <a:avLst>
              <a:gd name="adj" fmla="val 11019"/>
            </a:avLst>
          </a:prstGeom>
          <a:gradFill>
            <a:gsLst>
              <a:gs pos="92000">
                <a:schemeClr val="accent1"/>
              </a:gs>
              <a:gs pos="37000">
                <a:schemeClr val="accent6"/>
              </a:gs>
            </a:gsLst>
            <a:lin ang="189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tx1">
                    <a:lumMod val="50000"/>
                  </a:schemeClr>
                </a:solidFill>
                <a:latin typeface="Figtree Black"/>
              </a:rPr>
              <a:t>Reach out to us at </a:t>
            </a:r>
            <a:r>
              <a:rPr lang="en-US" sz="2000" dirty="0" err="1">
                <a:solidFill>
                  <a:schemeClr val="tx1">
                    <a:lumMod val="50000"/>
                  </a:schemeClr>
                </a:solidFill>
                <a:latin typeface="Figtree Black"/>
              </a:rPr>
              <a:t>contact@i-genie.ai</a:t>
            </a:r>
            <a:endParaRPr lang="en-US" sz="2000" dirty="0">
              <a:solidFill>
                <a:schemeClr val="tx1">
                  <a:lumMod val="50000"/>
                </a:schemeClr>
              </a:solidFill>
              <a:latin typeface="Figtree Black" pitchFamily="2" charset="0"/>
            </a:endParaRPr>
          </a:p>
        </p:txBody>
      </p:sp>
      <p:pic>
        <p:nvPicPr>
          <p:cNvPr id="46" name="Picture 45">
            <a:hlinkClick r:id="rId7"/>
            <a:extLst>
              <a:ext uri="{FF2B5EF4-FFF2-40B4-BE49-F238E27FC236}">
                <a16:creationId xmlns:a16="http://schemas.microsoft.com/office/drawing/2014/main" id="{ECF013CD-5BFD-1272-7630-283670ECD88B}"/>
              </a:ext>
            </a:extLst>
          </p:cNvPr>
          <p:cNvPicPr>
            <a:picLocks noChangeAspect="1"/>
          </p:cNvPicPr>
          <p:nvPr/>
        </p:nvPicPr>
        <p:blipFill>
          <a:blip r:embed="rId8"/>
          <a:stretch>
            <a:fillRect/>
          </a:stretch>
        </p:blipFill>
        <p:spPr>
          <a:xfrm>
            <a:off x="7191357" y="2815140"/>
            <a:ext cx="1267207" cy="226480"/>
          </a:xfrm>
          <a:prstGeom prst="rect">
            <a:avLst/>
          </a:prstGeom>
        </p:spPr>
      </p:pic>
      <p:pic>
        <p:nvPicPr>
          <p:cNvPr id="47" name="Picture 46">
            <a:hlinkClick r:id="rId9"/>
            <a:extLst>
              <a:ext uri="{FF2B5EF4-FFF2-40B4-BE49-F238E27FC236}">
                <a16:creationId xmlns:a16="http://schemas.microsoft.com/office/drawing/2014/main" id="{B6C940A0-4762-ADBA-95EE-D023F2ACB19F}"/>
              </a:ext>
            </a:extLst>
          </p:cNvPr>
          <p:cNvPicPr>
            <a:picLocks noChangeAspect="1"/>
          </p:cNvPicPr>
          <p:nvPr/>
        </p:nvPicPr>
        <p:blipFill>
          <a:blip r:embed="rId10"/>
          <a:stretch>
            <a:fillRect/>
          </a:stretch>
        </p:blipFill>
        <p:spPr>
          <a:xfrm>
            <a:off x="7191357" y="3218958"/>
            <a:ext cx="1461332" cy="221087"/>
          </a:xfrm>
          <a:prstGeom prst="rect">
            <a:avLst/>
          </a:prstGeom>
        </p:spPr>
      </p:pic>
      <p:pic>
        <p:nvPicPr>
          <p:cNvPr id="48" name="Picture 47">
            <a:hlinkClick r:id="rId11"/>
            <a:extLst>
              <a:ext uri="{FF2B5EF4-FFF2-40B4-BE49-F238E27FC236}">
                <a16:creationId xmlns:a16="http://schemas.microsoft.com/office/drawing/2014/main" id="{31E6759D-58A1-4BEE-D7B1-7E46A3554C96}"/>
              </a:ext>
            </a:extLst>
          </p:cNvPr>
          <p:cNvPicPr>
            <a:picLocks noChangeAspect="1"/>
          </p:cNvPicPr>
          <p:nvPr/>
        </p:nvPicPr>
        <p:blipFill>
          <a:blip r:embed="rId12"/>
          <a:stretch>
            <a:fillRect/>
          </a:stretch>
        </p:blipFill>
        <p:spPr>
          <a:xfrm>
            <a:off x="7191357" y="3617383"/>
            <a:ext cx="1202498" cy="215695"/>
          </a:xfrm>
          <a:prstGeom prst="rect">
            <a:avLst/>
          </a:prstGeom>
        </p:spPr>
      </p:pic>
      <p:pic>
        <p:nvPicPr>
          <p:cNvPr id="49" name="Picture 48">
            <a:hlinkClick r:id="rId13"/>
            <a:extLst>
              <a:ext uri="{FF2B5EF4-FFF2-40B4-BE49-F238E27FC236}">
                <a16:creationId xmlns:a16="http://schemas.microsoft.com/office/drawing/2014/main" id="{CF12E642-FF2B-93C4-888D-10EF84DEDEC3}"/>
              </a:ext>
            </a:extLst>
          </p:cNvPr>
          <p:cNvPicPr>
            <a:picLocks noChangeAspect="1"/>
          </p:cNvPicPr>
          <p:nvPr/>
        </p:nvPicPr>
        <p:blipFill>
          <a:blip r:embed="rId14"/>
          <a:stretch>
            <a:fillRect/>
          </a:stretch>
        </p:blipFill>
        <p:spPr>
          <a:xfrm>
            <a:off x="7191357" y="4010416"/>
            <a:ext cx="1650065" cy="231872"/>
          </a:xfrm>
          <a:prstGeom prst="rect">
            <a:avLst/>
          </a:prstGeom>
        </p:spPr>
      </p:pic>
      <p:pic>
        <p:nvPicPr>
          <p:cNvPr id="50" name="Picture 49">
            <a:hlinkClick r:id="rId15"/>
            <a:extLst>
              <a:ext uri="{FF2B5EF4-FFF2-40B4-BE49-F238E27FC236}">
                <a16:creationId xmlns:a16="http://schemas.microsoft.com/office/drawing/2014/main" id="{5CC33DB8-6974-B245-511F-7CCEDD1D6CA1}"/>
              </a:ext>
            </a:extLst>
          </p:cNvPr>
          <p:cNvPicPr>
            <a:picLocks noChangeAspect="1"/>
          </p:cNvPicPr>
          <p:nvPr/>
        </p:nvPicPr>
        <p:blipFill>
          <a:blip r:embed="rId16"/>
          <a:stretch>
            <a:fillRect/>
          </a:stretch>
        </p:blipFill>
        <p:spPr>
          <a:xfrm>
            <a:off x="7191357" y="4419626"/>
            <a:ext cx="965234" cy="215695"/>
          </a:xfrm>
          <a:prstGeom prst="rect">
            <a:avLst/>
          </a:prstGeom>
        </p:spPr>
      </p:pic>
      <p:pic>
        <p:nvPicPr>
          <p:cNvPr id="51" name="Picture 50">
            <a:hlinkClick r:id="rId17"/>
            <a:extLst>
              <a:ext uri="{FF2B5EF4-FFF2-40B4-BE49-F238E27FC236}">
                <a16:creationId xmlns:a16="http://schemas.microsoft.com/office/drawing/2014/main" id="{9520BB4C-29C8-B396-41AA-2E4AEC664C1E}"/>
              </a:ext>
            </a:extLst>
          </p:cNvPr>
          <p:cNvPicPr>
            <a:picLocks noChangeAspect="1"/>
          </p:cNvPicPr>
          <p:nvPr/>
        </p:nvPicPr>
        <p:blipFill>
          <a:blip r:embed="rId18"/>
          <a:stretch>
            <a:fillRect/>
          </a:stretch>
        </p:blipFill>
        <p:spPr>
          <a:xfrm>
            <a:off x="7191357" y="4812657"/>
            <a:ext cx="959842" cy="231872"/>
          </a:xfrm>
          <a:prstGeom prst="rect">
            <a:avLst/>
          </a:prstGeom>
        </p:spPr>
      </p:pic>
      <p:cxnSp>
        <p:nvCxnSpPr>
          <p:cNvPr id="55" name="Straight Connector 54">
            <a:extLst>
              <a:ext uri="{FF2B5EF4-FFF2-40B4-BE49-F238E27FC236}">
                <a16:creationId xmlns:a16="http://schemas.microsoft.com/office/drawing/2014/main" id="{F80DBD95-9242-EA08-0E2B-6076FFE5C854}"/>
              </a:ext>
            </a:extLst>
          </p:cNvPr>
          <p:cNvCxnSpPr>
            <a:cxnSpLocks/>
          </p:cNvCxnSpPr>
          <p:nvPr/>
        </p:nvCxnSpPr>
        <p:spPr>
          <a:xfrm flipH="1">
            <a:off x="7191357" y="2614615"/>
            <a:ext cx="4074609"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DAAF3CD-B8DF-FA55-22EF-593D5C932445}"/>
              </a:ext>
            </a:extLst>
          </p:cNvPr>
          <p:cNvCxnSpPr>
            <a:cxnSpLocks/>
          </p:cNvCxnSpPr>
          <p:nvPr/>
        </p:nvCxnSpPr>
        <p:spPr>
          <a:xfrm flipH="1">
            <a:off x="7191357" y="5360991"/>
            <a:ext cx="4074609"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AC92CA7-AE61-18BE-E591-AE9DF7E77F1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4350376-2B6B-DF48-0DA4-00C3FD822FD3}"/>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532841A1-5346-DC2E-3521-858939164863}"/>
              </a:ext>
            </a:extLst>
          </p:cNvPr>
          <p:cNvPicPr>
            <a:picLocks noChangeAspect="1"/>
          </p:cNvPicPr>
          <p:nvPr/>
        </p:nvPicPr>
        <p:blipFill>
          <a:blip r:embed="rId19"/>
          <a:stretch>
            <a:fillRect/>
          </a:stretch>
        </p:blipFill>
        <p:spPr>
          <a:xfrm>
            <a:off x="7189569" y="1529419"/>
            <a:ext cx="2426905" cy="950858"/>
          </a:xfrm>
          <a:prstGeom prst="rect">
            <a:avLst/>
          </a:prstGeom>
        </p:spPr>
      </p:pic>
    </p:spTree>
    <p:extLst>
      <p:ext uri="{BB962C8B-B14F-4D97-AF65-F5344CB8AC3E}">
        <p14:creationId xmlns:p14="http://schemas.microsoft.com/office/powerpoint/2010/main" val="3926103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0E82B3-49FE-4893-C5FC-558E51A79734}"/>
              </a:ext>
            </a:extLst>
          </p:cNvPr>
          <p:cNvPicPr>
            <a:picLocks noChangeAspect="1"/>
          </p:cNvPicPr>
          <p:nvPr/>
        </p:nvPicPr>
        <p:blipFill>
          <a:blip r:embed="rId2">
            <a:alphaModFix amt="25000"/>
          </a:blip>
          <a:srcRect t="24650" r="20805" b="2866"/>
          <a:stretch>
            <a:fillRect/>
          </a:stretch>
        </p:blipFill>
        <p:spPr>
          <a:xfrm>
            <a:off x="3303361" y="0"/>
            <a:ext cx="8914744" cy="6857997"/>
          </a:xfrm>
          <a:prstGeom prst="rect">
            <a:avLst/>
          </a:prstGeom>
        </p:spPr>
      </p:pic>
      <p:cxnSp>
        <p:nvCxnSpPr>
          <p:cNvPr id="15" name="Straight Connector 14">
            <a:extLst>
              <a:ext uri="{FF2B5EF4-FFF2-40B4-BE49-F238E27FC236}">
                <a16:creationId xmlns:a16="http://schemas.microsoft.com/office/drawing/2014/main" id="{72A04DAE-C9BA-690C-EB8A-245E5A09DF0A}"/>
              </a:ext>
            </a:extLst>
          </p:cNvPr>
          <p:cNvCxnSpPr>
            <a:cxnSpLocks/>
          </p:cNvCxnSpPr>
          <p:nvPr/>
        </p:nvCxnSpPr>
        <p:spPr>
          <a:xfrm flipH="1">
            <a:off x="515938" y="6085418"/>
            <a:ext cx="11145975"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EC2F15E-B7FA-A8AF-6FCF-44E5B49745EF}"/>
              </a:ext>
            </a:extLst>
          </p:cNvPr>
          <p:cNvSpPr txBox="1"/>
          <p:nvPr/>
        </p:nvSpPr>
        <p:spPr>
          <a:xfrm>
            <a:off x="9104242" y="6165658"/>
            <a:ext cx="2676043" cy="253916"/>
          </a:xfrm>
          <a:prstGeom prst="rect">
            <a:avLst/>
          </a:prstGeom>
          <a:noFill/>
        </p:spPr>
        <p:txBody>
          <a:bodyPr wrap="square" lIns="91440" tIns="45720" rIns="91440" bIns="45720" anchor="t">
            <a:spAutoFit/>
          </a:bodyPr>
          <a:lstStyle/>
          <a:p>
            <a:pPr algn="r"/>
            <a:r>
              <a:rPr lang="en-GB" sz="1050" b="0" i="0" dirty="0">
                <a:solidFill>
                  <a:srgbClr val="FFFFFF"/>
                </a:solidFill>
                <a:effectLst/>
                <a:latin typeface="Figtree"/>
              </a:rPr>
              <a:t>© i-Genie.ai</a:t>
            </a:r>
            <a:r>
              <a:rPr lang="en-GB" sz="1050" b="0" i="0">
                <a:solidFill>
                  <a:srgbClr val="FFFFFF"/>
                </a:solidFill>
                <a:effectLst/>
                <a:latin typeface="Figtree"/>
              </a:rPr>
              <a:t> </a:t>
            </a:r>
            <a:r>
              <a:rPr lang="en-GB" sz="1050">
                <a:solidFill>
                  <a:srgbClr val="FFFFFF"/>
                </a:solidFill>
                <a:latin typeface="Figtree"/>
              </a:rPr>
              <a:t>2026</a:t>
            </a:r>
            <a:endParaRPr lang="en-US" sz="1050" dirty="0"/>
          </a:p>
        </p:txBody>
      </p:sp>
      <p:grpSp>
        <p:nvGrpSpPr>
          <p:cNvPr id="19" name="Group 18">
            <a:extLst>
              <a:ext uri="{FF2B5EF4-FFF2-40B4-BE49-F238E27FC236}">
                <a16:creationId xmlns:a16="http://schemas.microsoft.com/office/drawing/2014/main" id="{A277164B-C09A-9C94-325F-F115B196FD62}"/>
              </a:ext>
            </a:extLst>
          </p:cNvPr>
          <p:cNvGrpSpPr/>
          <p:nvPr/>
        </p:nvGrpSpPr>
        <p:grpSpPr>
          <a:xfrm>
            <a:off x="10392794" y="5571044"/>
            <a:ext cx="1223330" cy="361851"/>
            <a:chOff x="8208536" y="5100423"/>
            <a:chExt cx="1585311" cy="468922"/>
          </a:xfrm>
        </p:grpSpPr>
        <p:pic>
          <p:nvPicPr>
            <p:cNvPr id="20" name="Picture 19">
              <a:hlinkClick r:id="rId3"/>
              <a:extLst>
                <a:ext uri="{FF2B5EF4-FFF2-40B4-BE49-F238E27FC236}">
                  <a16:creationId xmlns:a16="http://schemas.microsoft.com/office/drawing/2014/main" id="{E349DE64-378B-8315-BD71-9A9212EE2934}"/>
                </a:ext>
              </a:extLst>
            </p:cNvPr>
            <p:cNvPicPr>
              <a:picLocks noChangeAspect="1"/>
            </p:cNvPicPr>
            <p:nvPr/>
          </p:nvPicPr>
          <p:blipFill>
            <a:blip r:embed="rId4"/>
            <a:stretch>
              <a:fillRect/>
            </a:stretch>
          </p:blipFill>
          <p:spPr>
            <a:xfrm>
              <a:off x="9460637" y="5194166"/>
              <a:ext cx="333210" cy="343959"/>
            </a:xfrm>
            <a:prstGeom prst="rect">
              <a:avLst/>
            </a:prstGeom>
          </p:spPr>
        </p:pic>
        <p:pic>
          <p:nvPicPr>
            <p:cNvPr id="21" name="Picture 20">
              <a:hlinkClick r:id="rId5"/>
              <a:extLst>
                <a:ext uri="{FF2B5EF4-FFF2-40B4-BE49-F238E27FC236}">
                  <a16:creationId xmlns:a16="http://schemas.microsoft.com/office/drawing/2014/main" id="{5A8117CE-C60E-2897-1F61-FC3BDCC56AA6}"/>
                </a:ext>
              </a:extLst>
            </p:cNvPr>
            <p:cNvPicPr>
              <a:picLocks noChangeAspect="1"/>
            </p:cNvPicPr>
            <p:nvPr/>
          </p:nvPicPr>
          <p:blipFill>
            <a:blip r:embed="rId6"/>
            <a:stretch>
              <a:fillRect/>
            </a:stretch>
          </p:blipFill>
          <p:spPr>
            <a:xfrm>
              <a:off x="8208536" y="5100423"/>
              <a:ext cx="406400" cy="406400"/>
            </a:xfrm>
            <a:prstGeom prst="rect">
              <a:avLst/>
            </a:prstGeom>
          </p:spPr>
        </p:pic>
        <p:pic>
          <p:nvPicPr>
            <p:cNvPr id="22" name="Picture 21">
              <a:hlinkClick r:id="rId7"/>
              <a:extLst>
                <a:ext uri="{FF2B5EF4-FFF2-40B4-BE49-F238E27FC236}">
                  <a16:creationId xmlns:a16="http://schemas.microsoft.com/office/drawing/2014/main" id="{09869E00-4AC8-0F8A-2259-A2FCA7B85D82}"/>
                </a:ext>
              </a:extLst>
            </p:cNvPr>
            <p:cNvPicPr>
              <a:picLocks noChangeAspect="1"/>
            </p:cNvPicPr>
            <p:nvPr/>
          </p:nvPicPr>
          <p:blipFill>
            <a:blip r:embed="rId8"/>
            <a:stretch>
              <a:fillRect/>
            </a:stretch>
          </p:blipFill>
          <p:spPr>
            <a:xfrm>
              <a:off x="8744735" y="5162945"/>
              <a:ext cx="571500" cy="406400"/>
            </a:xfrm>
            <a:prstGeom prst="rect">
              <a:avLst/>
            </a:prstGeom>
          </p:spPr>
        </p:pic>
      </p:grpSp>
      <p:pic>
        <p:nvPicPr>
          <p:cNvPr id="4" name="Picture 3" descr="A logo with white text and yellow swirls&#10;&#10;AI-generated content may be incorrect.">
            <a:extLst>
              <a:ext uri="{FF2B5EF4-FFF2-40B4-BE49-F238E27FC236}">
                <a16:creationId xmlns:a16="http://schemas.microsoft.com/office/drawing/2014/main" id="{457B23AD-01B9-5711-91C2-82C3F574C98A}"/>
              </a:ext>
            </a:extLst>
          </p:cNvPr>
          <p:cNvPicPr>
            <a:picLocks noChangeAspect="1"/>
          </p:cNvPicPr>
          <p:nvPr/>
        </p:nvPicPr>
        <p:blipFill>
          <a:blip r:embed="rId9"/>
          <a:stretch>
            <a:fillRect/>
          </a:stretch>
        </p:blipFill>
        <p:spPr>
          <a:xfrm>
            <a:off x="517307" y="5172732"/>
            <a:ext cx="2041143" cy="798458"/>
          </a:xfrm>
          <a:prstGeom prst="rect">
            <a:avLst/>
          </a:prstGeom>
        </p:spPr>
      </p:pic>
    </p:spTree>
    <p:extLst>
      <p:ext uri="{BB962C8B-B14F-4D97-AF65-F5344CB8AC3E}">
        <p14:creationId xmlns:p14="http://schemas.microsoft.com/office/powerpoint/2010/main" val="3065243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D018C-8B50-A117-3EC2-A522FA4B0B88}"/>
            </a:ext>
          </a:extLst>
        </p:cNvPr>
        <p:cNvGrpSpPr/>
        <p:nvPr/>
      </p:nvGrpSpPr>
      <p:grpSpPr>
        <a:xfrm>
          <a:off x="0" y="0"/>
          <a:ext cx="0" cy="0"/>
          <a:chOff x="0" y="0"/>
          <a:chExt cx="0" cy="0"/>
        </a:xfrm>
      </p:grpSpPr>
      <p:sp>
        <p:nvSpPr>
          <p:cNvPr id="4" name="Content Placeholder 1">
            <a:extLst>
              <a:ext uri="{FF2B5EF4-FFF2-40B4-BE49-F238E27FC236}">
                <a16:creationId xmlns:a16="http://schemas.microsoft.com/office/drawing/2014/main" id="{CED951D4-6D7F-95F5-DFD4-FBEAB618CADD}"/>
              </a:ext>
            </a:extLst>
          </p:cNvPr>
          <p:cNvSpPr txBox="1">
            <a:spLocks/>
          </p:cNvSpPr>
          <p:nvPr/>
        </p:nvSpPr>
        <p:spPr>
          <a:xfrm>
            <a:off x="515938" y="525236"/>
            <a:ext cx="7833735" cy="600093"/>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sz="2400" b="1">
              <a:solidFill>
                <a:srgbClr val="FFFFFF"/>
              </a:solidFill>
              <a:latin typeface="Figtree ExtraBold" pitchFamily="2" charset="0"/>
            </a:endParaRPr>
          </a:p>
        </p:txBody>
      </p:sp>
      <p:sp>
        <p:nvSpPr>
          <p:cNvPr id="5" name="Title 4">
            <a:extLst>
              <a:ext uri="{FF2B5EF4-FFF2-40B4-BE49-F238E27FC236}">
                <a16:creationId xmlns:a16="http://schemas.microsoft.com/office/drawing/2014/main" id="{4DEB8BD9-2288-38F9-5C6E-99D1DA7596AF}"/>
              </a:ext>
            </a:extLst>
          </p:cNvPr>
          <p:cNvSpPr>
            <a:spLocks noGrp="1"/>
          </p:cNvSpPr>
          <p:nvPr>
            <p:ph type="title"/>
          </p:nvPr>
        </p:nvSpPr>
        <p:spPr/>
        <p:txBody>
          <a:bodyPr anchor="b">
            <a:normAutofit/>
          </a:bodyPr>
          <a:lstStyle/>
          <a:p>
            <a:r>
              <a:rPr lang="en-US" dirty="0">
                <a:solidFill>
                  <a:schemeClr val="bg2"/>
                </a:solidFill>
                <a:latin typeface="Figtree ExtraBold" pitchFamily="2" charset="0"/>
              </a:rPr>
              <a:t>Business challenge: </a:t>
            </a:r>
          </a:p>
        </p:txBody>
      </p:sp>
      <p:sp>
        <p:nvSpPr>
          <p:cNvPr id="2" name="Text Placeholder 1">
            <a:extLst>
              <a:ext uri="{FF2B5EF4-FFF2-40B4-BE49-F238E27FC236}">
                <a16:creationId xmlns:a16="http://schemas.microsoft.com/office/drawing/2014/main" id="{0403288B-6B09-DF95-6A62-8CE4C8A562C4}"/>
              </a:ext>
            </a:extLst>
          </p:cNvPr>
          <p:cNvSpPr>
            <a:spLocks noGrp="1"/>
          </p:cNvSpPr>
          <p:nvPr>
            <p:ph type="body" sz="quarter" idx="10"/>
          </p:nvPr>
        </p:nvSpPr>
        <p:spPr/>
        <p:txBody>
          <a:bodyPr/>
          <a:lstStyle/>
          <a:p>
            <a:endParaRPr lang="en-US"/>
          </a:p>
        </p:txBody>
      </p:sp>
      <p:sp>
        <p:nvSpPr>
          <p:cNvPr id="17" name="Rounded Rectangle 16">
            <a:extLst>
              <a:ext uri="{FF2B5EF4-FFF2-40B4-BE49-F238E27FC236}">
                <a16:creationId xmlns:a16="http://schemas.microsoft.com/office/drawing/2014/main" id="{9F96FBCD-0BAE-0F49-2131-57F47FE0070C}"/>
              </a:ext>
            </a:extLst>
          </p:cNvPr>
          <p:cNvSpPr/>
          <p:nvPr/>
        </p:nvSpPr>
        <p:spPr>
          <a:xfrm>
            <a:off x="2161381" y="2402689"/>
            <a:ext cx="7869237" cy="2052621"/>
          </a:xfrm>
          <a:prstGeom prst="roundRect">
            <a:avLst>
              <a:gd name="adj" fmla="val 6454"/>
            </a:avLst>
          </a:prstGeom>
          <a:solidFill>
            <a:srgbClr val="000000"/>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176D7B9-9DFE-E82E-0E5E-208693600603}"/>
              </a:ext>
            </a:extLst>
          </p:cNvPr>
          <p:cNvSpPr txBox="1"/>
          <p:nvPr/>
        </p:nvSpPr>
        <p:spPr>
          <a:xfrm>
            <a:off x="3582296" y="2830406"/>
            <a:ext cx="6106121" cy="830997"/>
          </a:xfrm>
          <a:prstGeom prst="rect">
            <a:avLst/>
          </a:prstGeom>
          <a:noFill/>
        </p:spPr>
        <p:txBody>
          <a:bodyPr wrap="square">
            <a:spAutoFit/>
          </a:bodyPr>
          <a:lstStyle/>
          <a:p>
            <a:pPr>
              <a:defRPr/>
            </a:pPr>
            <a:r>
              <a:rPr lang="en-US" sz="2400" b="1" dirty="0">
                <a:solidFill>
                  <a:srgbClr val="FFFFFF"/>
                </a:solidFill>
                <a:latin typeface="Figtree" pitchFamily="2" charset="0"/>
              </a:rPr>
              <a:t>Taking smarter, faster action in a highly competitive and shifting Hair Care market</a:t>
            </a:r>
          </a:p>
        </p:txBody>
      </p:sp>
      <p:pic>
        <p:nvPicPr>
          <p:cNvPr id="21" name="Graphic 20" descr="Warning with solid fill">
            <a:extLst>
              <a:ext uri="{FF2B5EF4-FFF2-40B4-BE49-F238E27FC236}">
                <a16:creationId xmlns:a16="http://schemas.microsoft.com/office/drawing/2014/main" id="{AA76BF75-9C9C-5AE0-7EB0-1AD575A9241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03582" y="2830406"/>
            <a:ext cx="659417" cy="659417"/>
          </a:xfrm>
          <a:prstGeom prst="rect">
            <a:avLst/>
          </a:prstGeom>
        </p:spPr>
      </p:pic>
      <p:cxnSp>
        <p:nvCxnSpPr>
          <p:cNvPr id="24" name="Straight Connector 23">
            <a:extLst>
              <a:ext uri="{FF2B5EF4-FFF2-40B4-BE49-F238E27FC236}">
                <a16:creationId xmlns:a16="http://schemas.microsoft.com/office/drawing/2014/main" id="{4C562DBA-F73A-B3F0-AF19-6AC0BDA5E8B5}"/>
              </a:ext>
            </a:extLst>
          </p:cNvPr>
          <p:cNvCxnSpPr>
            <a:cxnSpLocks/>
          </p:cNvCxnSpPr>
          <p:nvPr/>
        </p:nvCxnSpPr>
        <p:spPr>
          <a:xfrm>
            <a:off x="3334871" y="2830406"/>
            <a:ext cx="0" cy="1200329"/>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645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D018C-8B50-A117-3EC2-A522FA4B0B88}"/>
            </a:ext>
          </a:extLst>
        </p:cNvPr>
        <p:cNvGrpSpPr/>
        <p:nvPr/>
      </p:nvGrpSpPr>
      <p:grpSpPr>
        <a:xfrm>
          <a:off x="0" y="0"/>
          <a:ext cx="0" cy="0"/>
          <a:chOff x="0" y="0"/>
          <a:chExt cx="0" cy="0"/>
        </a:xfrm>
      </p:grpSpPr>
      <p:sp>
        <p:nvSpPr>
          <p:cNvPr id="4" name="Content Placeholder 1">
            <a:extLst>
              <a:ext uri="{FF2B5EF4-FFF2-40B4-BE49-F238E27FC236}">
                <a16:creationId xmlns:a16="http://schemas.microsoft.com/office/drawing/2014/main" id="{CED951D4-6D7F-95F5-DFD4-FBEAB618CADD}"/>
              </a:ext>
            </a:extLst>
          </p:cNvPr>
          <p:cNvSpPr txBox="1">
            <a:spLocks/>
          </p:cNvSpPr>
          <p:nvPr/>
        </p:nvSpPr>
        <p:spPr>
          <a:xfrm>
            <a:off x="515938" y="525236"/>
            <a:ext cx="7833735" cy="600093"/>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sz="2400" b="1">
              <a:solidFill>
                <a:srgbClr val="FFFFFF"/>
              </a:solidFill>
              <a:latin typeface="Figtree ExtraBold" pitchFamily="2" charset="0"/>
            </a:endParaRPr>
          </a:p>
        </p:txBody>
      </p:sp>
      <p:sp>
        <p:nvSpPr>
          <p:cNvPr id="5" name="Title 4">
            <a:extLst>
              <a:ext uri="{FF2B5EF4-FFF2-40B4-BE49-F238E27FC236}">
                <a16:creationId xmlns:a16="http://schemas.microsoft.com/office/drawing/2014/main" id="{4DEB8BD9-2288-38F9-5C6E-99D1DA7596AF}"/>
              </a:ext>
            </a:extLst>
          </p:cNvPr>
          <p:cNvSpPr>
            <a:spLocks noGrp="1"/>
          </p:cNvSpPr>
          <p:nvPr>
            <p:ph type="title"/>
          </p:nvPr>
        </p:nvSpPr>
        <p:spPr/>
        <p:txBody>
          <a:bodyPr anchor="b">
            <a:normAutofit/>
          </a:bodyPr>
          <a:lstStyle/>
          <a:p>
            <a:r>
              <a:rPr lang="en-US" dirty="0">
                <a:solidFill>
                  <a:schemeClr val="bg2"/>
                </a:solidFill>
                <a:latin typeface="Figtree ExtraBold" pitchFamily="2" charset="0"/>
              </a:rPr>
              <a:t>Business need: </a:t>
            </a:r>
          </a:p>
        </p:txBody>
      </p:sp>
      <p:sp>
        <p:nvSpPr>
          <p:cNvPr id="2" name="Text Placeholder 1">
            <a:extLst>
              <a:ext uri="{FF2B5EF4-FFF2-40B4-BE49-F238E27FC236}">
                <a16:creationId xmlns:a16="http://schemas.microsoft.com/office/drawing/2014/main" id="{8549D41F-A786-841B-65AD-607083014E76}"/>
              </a:ext>
            </a:extLst>
          </p:cNvPr>
          <p:cNvSpPr>
            <a:spLocks noGrp="1"/>
          </p:cNvSpPr>
          <p:nvPr>
            <p:ph type="body" sz="quarter" idx="10"/>
          </p:nvPr>
        </p:nvSpPr>
        <p:spPr/>
        <p:txBody>
          <a:bodyPr/>
          <a:lstStyle/>
          <a:p>
            <a:endParaRPr lang="en-US"/>
          </a:p>
        </p:txBody>
      </p:sp>
      <p:sp>
        <p:nvSpPr>
          <p:cNvPr id="17" name="Rounded Rectangle 16">
            <a:extLst>
              <a:ext uri="{FF2B5EF4-FFF2-40B4-BE49-F238E27FC236}">
                <a16:creationId xmlns:a16="http://schemas.microsoft.com/office/drawing/2014/main" id="{9F96FBCD-0BAE-0F49-2131-57F47FE0070C}"/>
              </a:ext>
            </a:extLst>
          </p:cNvPr>
          <p:cNvSpPr/>
          <p:nvPr/>
        </p:nvSpPr>
        <p:spPr>
          <a:xfrm>
            <a:off x="2161381" y="2402689"/>
            <a:ext cx="7869237" cy="2052621"/>
          </a:xfrm>
          <a:prstGeom prst="roundRect">
            <a:avLst>
              <a:gd name="adj" fmla="val 6454"/>
            </a:avLst>
          </a:prstGeom>
          <a:solidFill>
            <a:srgbClr val="0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176D7B9-9DFE-E82E-0E5E-208693600603}"/>
              </a:ext>
            </a:extLst>
          </p:cNvPr>
          <p:cNvSpPr txBox="1"/>
          <p:nvPr/>
        </p:nvSpPr>
        <p:spPr>
          <a:xfrm>
            <a:off x="3582296" y="2830406"/>
            <a:ext cx="6106121" cy="1200329"/>
          </a:xfrm>
          <a:prstGeom prst="rect">
            <a:avLst/>
          </a:prstGeom>
          <a:noFill/>
        </p:spPr>
        <p:txBody>
          <a:bodyPr wrap="square">
            <a:spAutoFit/>
          </a:bodyPr>
          <a:lstStyle/>
          <a:p>
            <a:pPr>
              <a:defRPr/>
            </a:pPr>
            <a:r>
              <a:rPr lang="en-US" sz="2400" b="1" dirty="0">
                <a:solidFill>
                  <a:srgbClr val="FFFFFF"/>
                </a:solidFill>
                <a:latin typeface="Figtree" pitchFamily="2" charset="0"/>
              </a:rPr>
              <a:t>Taking smarter, faster action to supercharge marketing and reinvigorate brand equity</a:t>
            </a:r>
          </a:p>
        </p:txBody>
      </p:sp>
      <p:cxnSp>
        <p:nvCxnSpPr>
          <p:cNvPr id="24" name="Straight Connector 23">
            <a:extLst>
              <a:ext uri="{FF2B5EF4-FFF2-40B4-BE49-F238E27FC236}">
                <a16:creationId xmlns:a16="http://schemas.microsoft.com/office/drawing/2014/main" id="{4C562DBA-F73A-B3F0-AF19-6AC0BDA5E8B5}"/>
              </a:ext>
            </a:extLst>
          </p:cNvPr>
          <p:cNvCxnSpPr>
            <a:cxnSpLocks/>
          </p:cNvCxnSpPr>
          <p:nvPr/>
        </p:nvCxnSpPr>
        <p:spPr>
          <a:xfrm>
            <a:off x="3334871" y="2830406"/>
            <a:ext cx="0" cy="1200329"/>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9" name="Graphic 8" descr="Badge New with solid fill">
            <a:extLst>
              <a:ext uri="{FF2B5EF4-FFF2-40B4-BE49-F238E27FC236}">
                <a16:creationId xmlns:a16="http://schemas.microsoft.com/office/drawing/2014/main" id="{B29F258B-4FE4-C1A5-1139-96B548D3271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6614" y="2773373"/>
            <a:ext cx="773481" cy="773481"/>
          </a:xfrm>
          <a:prstGeom prst="rect">
            <a:avLst/>
          </a:prstGeom>
        </p:spPr>
      </p:pic>
    </p:spTree>
    <p:extLst>
      <p:ext uri="{BB962C8B-B14F-4D97-AF65-F5344CB8AC3E}">
        <p14:creationId xmlns:p14="http://schemas.microsoft.com/office/powerpoint/2010/main" val="2133733495"/>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D018C-8B50-A117-3EC2-A522FA4B0B8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FF5848A-5FF1-BCCD-D408-A4280D991CB2}"/>
              </a:ext>
            </a:extLst>
          </p:cNvPr>
          <p:cNvPicPr>
            <a:picLocks noChangeAspect="1"/>
          </p:cNvPicPr>
          <p:nvPr/>
        </p:nvPicPr>
        <p:blipFill>
          <a:blip r:embed="rId3"/>
          <a:stretch>
            <a:fillRect/>
          </a:stretch>
        </p:blipFill>
        <p:spPr>
          <a:xfrm flipH="1">
            <a:off x="5502078" y="-150046"/>
            <a:ext cx="8652355" cy="8767948"/>
          </a:xfrm>
          <a:prstGeom prst="rect">
            <a:avLst/>
          </a:prstGeom>
        </p:spPr>
      </p:pic>
      <p:sp>
        <p:nvSpPr>
          <p:cNvPr id="4" name="Content Placeholder 1">
            <a:extLst>
              <a:ext uri="{FF2B5EF4-FFF2-40B4-BE49-F238E27FC236}">
                <a16:creationId xmlns:a16="http://schemas.microsoft.com/office/drawing/2014/main" id="{CED951D4-6D7F-95F5-DFD4-FBEAB618CADD}"/>
              </a:ext>
            </a:extLst>
          </p:cNvPr>
          <p:cNvSpPr txBox="1">
            <a:spLocks/>
          </p:cNvSpPr>
          <p:nvPr/>
        </p:nvSpPr>
        <p:spPr>
          <a:xfrm>
            <a:off x="515938" y="525236"/>
            <a:ext cx="7833735" cy="600093"/>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sz="2400" b="1">
              <a:solidFill>
                <a:srgbClr val="FFFFFF"/>
              </a:solidFill>
              <a:latin typeface="Figtree ExtraBold" pitchFamily="2" charset="0"/>
            </a:endParaRPr>
          </a:p>
        </p:txBody>
      </p:sp>
      <p:sp>
        <p:nvSpPr>
          <p:cNvPr id="5" name="Title 4">
            <a:extLst>
              <a:ext uri="{FF2B5EF4-FFF2-40B4-BE49-F238E27FC236}">
                <a16:creationId xmlns:a16="http://schemas.microsoft.com/office/drawing/2014/main" id="{4DEB8BD9-2288-38F9-5C6E-99D1DA7596AF}"/>
              </a:ext>
            </a:extLst>
          </p:cNvPr>
          <p:cNvSpPr>
            <a:spLocks noGrp="1"/>
          </p:cNvSpPr>
          <p:nvPr>
            <p:ph type="title"/>
          </p:nvPr>
        </p:nvSpPr>
        <p:spPr/>
        <p:txBody>
          <a:bodyPr anchor="b">
            <a:normAutofit/>
          </a:bodyPr>
          <a:lstStyle/>
          <a:p>
            <a:r>
              <a:rPr lang="en-US">
                <a:solidFill>
                  <a:schemeClr val="bg2"/>
                </a:solidFill>
                <a:latin typeface="Figtree ExtraBold"/>
              </a:rPr>
              <a:t>Business questions:</a:t>
            </a:r>
          </a:p>
        </p:txBody>
      </p:sp>
      <p:sp>
        <p:nvSpPr>
          <p:cNvPr id="2" name="Text Placeholder 1">
            <a:extLst>
              <a:ext uri="{FF2B5EF4-FFF2-40B4-BE49-F238E27FC236}">
                <a16:creationId xmlns:a16="http://schemas.microsoft.com/office/drawing/2014/main" id="{6D494E54-593D-A8C2-1B6A-6E2E51302F5D}"/>
              </a:ext>
            </a:extLst>
          </p:cNvPr>
          <p:cNvSpPr>
            <a:spLocks noGrp="1"/>
          </p:cNvSpPr>
          <p:nvPr>
            <p:ph type="body" sz="quarter" idx="10"/>
          </p:nvPr>
        </p:nvSpPr>
        <p:spPr/>
        <p:txBody>
          <a:bodyPr/>
          <a:lstStyle/>
          <a:p>
            <a:endParaRPr lang="en-US"/>
          </a:p>
        </p:txBody>
      </p:sp>
      <p:grpSp>
        <p:nvGrpSpPr>
          <p:cNvPr id="15" name="Group 14">
            <a:extLst>
              <a:ext uri="{FF2B5EF4-FFF2-40B4-BE49-F238E27FC236}">
                <a16:creationId xmlns:a16="http://schemas.microsoft.com/office/drawing/2014/main" id="{7C10110C-1DB8-3EA1-AA64-4647C1B6AB4C}"/>
              </a:ext>
            </a:extLst>
          </p:cNvPr>
          <p:cNvGrpSpPr/>
          <p:nvPr/>
        </p:nvGrpSpPr>
        <p:grpSpPr>
          <a:xfrm>
            <a:off x="784710" y="5395009"/>
            <a:ext cx="10327510" cy="584775"/>
            <a:chOff x="784710" y="5513424"/>
            <a:chExt cx="10327510" cy="584775"/>
          </a:xfrm>
        </p:grpSpPr>
        <p:sp>
          <p:nvSpPr>
            <p:cNvPr id="3" name="TextBox 2">
              <a:extLst>
                <a:ext uri="{FF2B5EF4-FFF2-40B4-BE49-F238E27FC236}">
                  <a16:creationId xmlns:a16="http://schemas.microsoft.com/office/drawing/2014/main" id="{A5257EE5-84DA-3596-AC1E-FFDADB8D7DC3}"/>
                </a:ext>
              </a:extLst>
            </p:cNvPr>
            <p:cNvSpPr txBox="1"/>
            <p:nvPr/>
          </p:nvSpPr>
          <p:spPr>
            <a:xfrm>
              <a:off x="4972761" y="5513424"/>
              <a:ext cx="6139459" cy="584775"/>
            </a:xfrm>
            <a:prstGeom prst="rect">
              <a:avLst/>
            </a:prstGeom>
            <a:noFill/>
            <a:ln>
              <a:noFill/>
            </a:ln>
          </p:spPr>
          <p:txBody>
            <a:bodyPr wrap="square" lIns="91440" tIns="45720" rIns="91440" bIns="45720" anchor="t">
              <a:spAutoFit/>
            </a:bodyPr>
            <a:lstStyle/>
            <a:p>
              <a:pPr>
                <a:defRPr/>
              </a:pPr>
              <a:r>
                <a:rPr lang="en-AU" sz="1600" dirty="0">
                  <a:solidFill>
                    <a:srgbClr val="FFFFFF"/>
                  </a:solidFill>
                  <a:effectLst>
                    <a:outerShdw blurRad="50800" dist="38100" dir="2700000" algn="tl" rotWithShape="0">
                      <a:prstClr val="black">
                        <a:alpha val="40000"/>
                      </a:prstClr>
                    </a:outerShdw>
                  </a:effectLst>
                  <a:latin typeface="Figtree"/>
                </a:rPr>
                <a:t>Monitor and understand drivers of brand equity for your brands and your competitors without doing a single survey</a:t>
              </a:r>
              <a:endParaRPr lang="en-AU" sz="16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Figtree"/>
              </a:endParaRPr>
            </a:p>
          </p:txBody>
        </p:sp>
        <p:pic>
          <p:nvPicPr>
            <p:cNvPr id="12" name="Picture 11">
              <a:extLst>
                <a:ext uri="{FF2B5EF4-FFF2-40B4-BE49-F238E27FC236}">
                  <a16:creationId xmlns:a16="http://schemas.microsoft.com/office/drawing/2014/main" id="{A24D9D4F-CF04-F2FD-ECF2-99D49019CA6B}"/>
                </a:ext>
              </a:extLst>
            </p:cNvPr>
            <p:cNvPicPr>
              <a:picLocks noChangeAspect="1"/>
            </p:cNvPicPr>
            <p:nvPr/>
          </p:nvPicPr>
          <p:blipFill>
            <a:blip r:embed="rId4"/>
            <a:stretch>
              <a:fillRect/>
            </a:stretch>
          </p:blipFill>
          <p:spPr>
            <a:xfrm>
              <a:off x="784710" y="5539111"/>
              <a:ext cx="3505200" cy="533400"/>
            </a:xfrm>
            <a:prstGeom prst="rect">
              <a:avLst/>
            </a:prstGeom>
          </p:spPr>
        </p:pic>
        <p:cxnSp>
          <p:nvCxnSpPr>
            <p:cNvPr id="14" name="Straight Connector 13">
              <a:extLst>
                <a:ext uri="{FF2B5EF4-FFF2-40B4-BE49-F238E27FC236}">
                  <a16:creationId xmlns:a16="http://schemas.microsoft.com/office/drawing/2014/main" id="{5772373F-AE23-D3C9-139C-1B09EB3E5B25}"/>
                </a:ext>
              </a:extLst>
            </p:cNvPr>
            <p:cNvCxnSpPr>
              <a:cxnSpLocks/>
            </p:cNvCxnSpPr>
            <p:nvPr/>
          </p:nvCxnSpPr>
          <p:spPr>
            <a:xfrm>
              <a:off x="4632960" y="5539111"/>
              <a:ext cx="0" cy="53340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Rounded Rectangle 6">
            <a:extLst>
              <a:ext uri="{FF2B5EF4-FFF2-40B4-BE49-F238E27FC236}">
                <a16:creationId xmlns:a16="http://schemas.microsoft.com/office/drawing/2014/main" id="{E9C47298-ED5A-4573-F64B-2E0C82BFD33B}"/>
              </a:ext>
            </a:extLst>
          </p:cNvPr>
          <p:cNvSpPr/>
          <p:nvPr/>
        </p:nvSpPr>
        <p:spPr>
          <a:xfrm>
            <a:off x="515938" y="1893606"/>
            <a:ext cx="3501853" cy="916107"/>
          </a:xfrm>
          <a:prstGeom prst="roundRect">
            <a:avLst>
              <a:gd name="adj" fmla="val 12294"/>
            </a:avLst>
          </a:prstGeom>
          <a:solidFill>
            <a:srgbClr val="0B0E09">
              <a:alpha val="50000"/>
            </a:srgb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ea typeface="Calibri" pitchFamily="34" charset="-122"/>
                <a:cs typeface="Calibri" pitchFamily="34" charset="-120"/>
              </a:rPr>
              <a:t>Is my brand strengthening its equity vs competition?</a:t>
            </a:r>
          </a:p>
        </p:txBody>
      </p:sp>
      <p:sp>
        <p:nvSpPr>
          <p:cNvPr id="9" name="Rounded Rectangle 8">
            <a:extLst>
              <a:ext uri="{FF2B5EF4-FFF2-40B4-BE49-F238E27FC236}">
                <a16:creationId xmlns:a16="http://schemas.microsoft.com/office/drawing/2014/main" id="{AE14B242-4FA0-C734-D277-C5CC2D09DDF8}"/>
              </a:ext>
            </a:extLst>
          </p:cNvPr>
          <p:cNvSpPr/>
          <p:nvPr/>
        </p:nvSpPr>
        <p:spPr>
          <a:xfrm>
            <a:off x="515938" y="2904556"/>
            <a:ext cx="3501853" cy="916107"/>
          </a:xfrm>
          <a:prstGeom prst="roundRect">
            <a:avLst>
              <a:gd name="adj" fmla="val 12294"/>
            </a:avLst>
          </a:prstGeom>
          <a:solidFill>
            <a:srgbClr val="0B0E09">
              <a:alpha val="50000"/>
            </a:srgb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ea typeface="Calibri" pitchFamily="34" charset="-122"/>
                <a:cs typeface="Calibri" pitchFamily="34" charset="-120"/>
              </a:rPr>
              <a:t>How do I accelerate/reverse the trend?</a:t>
            </a:r>
          </a:p>
        </p:txBody>
      </p:sp>
      <p:sp>
        <p:nvSpPr>
          <p:cNvPr id="10" name="Rounded Rectangle 9">
            <a:extLst>
              <a:ext uri="{FF2B5EF4-FFF2-40B4-BE49-F238E27FC236}">
                <a16:creationId xmlns:a16="http://schemas.microsoft.com/office/drawing/2014/main" id="{B56F1201-62C8-5E5A-2FE7-339E63C1450A}"/>
              </a:ext>
            </a:extLst>
          </p:cNvPr>
          <p:cNvSpPr/>
          <p:nvPr/>
        </p:nvSpPr>
        <p:spPr>
          <a:xfrm>
            <a:off x="515938" y="3915506"/>
            <a:ext cx="3501853" cy="916107"/>
          </a:xfrm>
          <a:prstGeom prst="roundRect">
            <a:avLst>
              <a:gd name="adj" fmla="val 12294"/>
            </a:avLst>
          </a:prstGeom>
          <a:solidFill>
            <a:srgbClr val="0B0E09">
              <a:alpha val="50000"/>
            </a:srgb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ea typeface="Calibri" pitchFamily="34" charset="-122"/>
                <a:cs typeface="Calibri" pitchFamily="34" charset="-120"/>
              </a:rPr>
              <a:t>Which of my competitors are declining and why?</a:t>
            </a:r>
          </a:p>
        </p:txBody>
      </p:sp>
      <p:sp>
        <p:nvSpPr>
          <p:cNvPr id="11" name="Rounded Rectangle 10">
            <a:extLst>
              <a:ext uri="{FF2B5EF4-FFF2-40B4-BE49-F238E27FC236}">
                <a16:creationId xmlns:a16="http://schemas.microsoft.com/office/drawing/2014/main" id="{ABD0B7E1-F433-3F19-27B4-28F47B427CA7}"/>
              </a:ext>
            </a:extLst>
          </p:cNvPr>
          <p:cNvSpPr/>
          <p:nvPr/>
        </p:nvSpPr>
        <p:spPr>
          <a:xfrm>
            <a:off x="4105447" y="1894233"/>
            <a:ext cx="3501853" cy="916107"/>
          </a:xfrm>
          <a:prstGeom prst="roundRect">
            <a:avLst>
              <a:gd name="adj" fmla="val 12294"/>
            </a:avLst>
          </a:prstGeom>
          <a:solidFill>
            <a:srgbClr val="0B0E09">
              <a:alpha val="50000"/>
            </a:srgb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ea typeface="Calibri" pitchFamily="34" charset="-122"/>
                <a:cs typeface="Calibri" pitchFamily="34" charset="-120"/>
              </a:rPr>
              <a:t>How do I stack-up against ALL the brands?</a:t>
            </a:r>
          </a:p>
        </p:txBody>
      </p:sp>
      <p:sp>
        <p:nvSpPr>
          <p:cNvPr id="13" name="Rounded Rectangle 12">
            <a:extLst>
              <a:ext uri="{FF2B5EF4-FFF2-40B4-BE49-F238E27FC236}">
                <a16:creationId xmlns:a16="http://schemas.microsoft.com/office/drawing/2014/main" id="{02B3832C-A155-5AA4-7A5F-F4AA4AA9841C}"/>
              </a:ext>
            </a:extLst>
          </p:cNvPr>
          <p:cNvSpPr/>
          <p:nvPr/>
        </p:nvSpPr>
        <p:spPr>
          <a:xfrm>
            <a:off x="4105447" y="2904869"/>
            <a:ext cx="3501853" cy="916107"/>
          </a:xfrm>
          <a:prstGeom prst="roundRect">
            <a:avLst>
              <a:gd name="adj" fmla="val 12294"/>
            </a:avLst>
          </a:prstGeom>
          <a:solidFill>
            <a:srgbClr val="0B0E09">
              <a:alpha val="50000"/>
            </a:srgb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ea typeface="Calibri" pitchFamily="34" charset="-122"/>
                <a:cs typeface="Calibri" pitchFamily="34" charset="-120"/>
              </a:rPr>
              <a:t>Can I have an “Always On” system that monitors all this every month without spending a fortune?</a:t>
            </a:r>
          </a:p>
        </p:txBody>
      </p:sp>
      <p:sp>
        <p:nvSpPr>
          <p:cNvPr id="17" name="Rounded Rectangle 16">
            <a:extLst>
              <a:ext uri="{FF2B5EF4-FFF2-40B4-BE49-F238E27FC236}">
                <a16:creationId xmlns:a16="http://schemas.microsoft.com/office/drawing/2014/main" id="{11E8D6F2-9BFE-143D-AA31-5E3DC45F20B4}"/>
              </a:ext>
            </a:extLst>
          </p:cNvPr>
          <p:cNvSpPr/>
          <p:nvPr/>
        </p:nvSpPr>
        <p:spPr>
          <a:xfrm>
            <a:off x="4105447" y="3915506"/>
            <a:ext cx="3501853" cy="916107"/>
          </a:xfrm>
          <a:prstGeom prst="roundRect">
            <a:avLst>
              <a:gd name="adj" fmla="val 12294"/>
            </a:avLst>
          </a:prstGeom>
          <a:solidFill>
            <a:srgbClr val="0B0E09">
              <a:alpha val="50000"/>
            </a:srgb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ea typeface="Calibri" pitchFamily="34" charset="-122"/>
                <a:cs typeface="Calibri" pitchFamily="34" charset="-120"/>
              </a:rPr>
              <a:t>How do I create equity-driven market share growth?</a:t>
            </a:r>
          </a:p>
        </p:txBody>
      </p:sp>
    </p:spTree>
    <p:extLst>
      <p:ext uri="{BB962C8B-B14F-4D97-AF65-F5344CB8AC3E}">
        <p14:creationId xmlns:p14="http://schemas.microsoft.com/office/powerpoint/2010/main" val="1003173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D018C-8B50-A117-3EC2-A522FA4B0B88}"/>
            </a:ext>
          </a:extLst>
        </p:cNvPr>
        <p:cNvGrpSpPr/>
        <p:nvPr/>
      </p:nvGrpSpPr>
      <p:grpSpPr>
        <a:xfrm>
          <a:off x="0" y="0"/>
          <a:ext cx="0" cy="0"/>
          <a:chOff x="0" y="0"/>
          <a:chExt cx="0" cy="0"/>
        </a:xfrm>
      </p:grpSpPr>
      <p:sp>
        <p:nvSpPr>
          <p:cNvPr id="3" name="Content Placeholder 1">
            <a:extLst>
              <a:ext uri="{FF2B5EF4-FFF2-40B4-BE49-F238E27FC236}">
                <a16:creationId xmlns:a16="http://schemas.microsoft.com/office/drawing/2014/main" id="{26148FA5-3C9F-991A-C322-BA1F64AC1097}"/>
              </a:ext>
            </a:extLst>
          </p:cNvPr>
          <p:cNvSpPr txBox="1">
            <a:spLocks/>
          </p:cNvSpPr>
          <p:nvPr/>
        </p:nvSpPr>
        <p:spPr>
          <a:xfrm>
            <a:off x="6096000" y="2203938"/>
            <a:ext cx="5760000" cy="4132800"/>
          </a:xfrm>
          <a:prstGeom prst="roundRect">
            <a:avLst>
              <a:gd name="adj" fmla="val 2360"/>
            </a:avLst>
          </a:prstGeom>
          <a:solidFill>
            <a:schemeClr val="bg1">
              <a:alpha val="15000"/>
            </a:schemeClr>
          </a:solidFill>
          <a:ln>
            <a:solidFill>
              <a:schemeClr val="bg1"/>
            </a:solidFill>
          </a:ln>
          <a:effectLst>
            <a:outerShdw blurRad="161358" dist="38100" dir="8100000" algn="tr" rotWithShape="0">
              <a:prstClr val="black">
                <a:alpha val="40000"/>
              </a:prstClr>
            </a:outerShdw>
          </a:effectLst>
        </p:spPr>
        <p:txBody>
          <a:bodyPr vert="horz" lIns="108000" tIns="108000" rIns="108000" bIns="108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indent="-136525">
              <a:spcBef>
                <a:spcPct val="0"/>
              </a:spcBef>
              <a:spcAft>
                <a:spcPts val="800"/>
              </a:spcAft>
            </a:pPr>
            <a:endParaRPr lang="en-US" sz="1400">
              <a:solidFill>
                <a:srgbClr val="FFFFFF"/>
              </a:solidFill>
              <a:ea typeface="+mj-ea"/>
              <a:cs typeface="+mj-cs"/>
            </a:endParaRPr>
          </a:p>
        </p:txBody>
      </p:sp>
      <p:sp>
        <p:nvSpPr>
          <p:cNvPr id="4" name="Content Placeholder 1">
            <a:extLst>
              <a:ext uri="{FF2B5EF4-FFF2-40B4-BE49-F238E27FC236}">
                <a16:creationId xmlns:a16="http://schemas.microsoft.com/office/drawing/2014/main" id="{CED951D4-6D7F-95F5-DFD4-FBEAB618CADD}"/>
              </a:ext>
            </a:extLst>
          </p:cNvPr>
          <p:cNvSpPr txBox="1">
            <a:spLocks/>
          </p:cNvSpPr>
          <p:nvPr/>
        </p:nvSpPr>
        <p:spPr>
          <a:xfrm>
            <a:off x="515938" y="525236"/>
            <a:ext cx="7833735" cy="600093"/>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sz="2400" b="1">
              <a:solidFill>
                <a:srgbClr val="FFFFFF"/>
              </a:solidFill>
              <a:latin typeface="Figtree ExtraBold" pitchFamily="2" charset="0"/>
            </a:endParaRPr>
          </a:p>
        </p:txBody>
      </p:sp>
      <p:sp>
        <p:nvSpPr>
          <p:cNvPr id="5" name="Title 4">
            <a:extLst>
              <a:ext uri="{FF2B5EF4-FFF2-40B4-BE49-F238E27FC236}">
                <a16:creationId xmlns:a16="http://schemas.microsoft.com/office/drawing/2014/main" id="{4DEB8BD9-2288-38F9-5C6E-99D1DA7596AF}"/>
              </a:ext>
            </a:extLst>
          </p:cNvPr>
          <p:cNvSpPr>
            <a:spLocks noGrp="1"/>
          </p:cNvSpPr>
          <p:nvPr>
            <p:ph type="title"/>
          </p:nvPr>
        </p:nvSpPr>
        <p:spPr/>
        <p:txBody>
          <a:bodyPr anchor="b">
            <a:normAutofit/>
          </a:bodyPr>
          <a:lstStyle/>
          <a:p>
            <a:r>
              <a:rPr lang="en-US" dirty="0">
                <a:solidFill>
                  <a:schemeClr val="bg2"/>
                </a:solidFill>
                <a:latin typeface="Figtree ExtraBold" pitchFamily="2" charset="0"/>
              </a:rPr>
              <a:t>The Hair Care market is fierce</a:t>
            </a:r>
          </a:p>
        </p:txBody>
      </p:sp>
      <p:sp>
        <p:nvSpPr>
          <p:cNvPr id="7" name="Text Placeholder 6">
            <a:extLst>
              <a:ext uri="{FF2B5EF4-FFF2-40B4-BE49-F238E27FC236}">
                <a16:creationId xmlns:a16="http://schemas.microsoft.com/office/drawing/2014/main" id="{2F3C641B-2040-3612-5949-612C71590AFA}"/>
              </a:ext>
            </a:extLst>
          </p:cNvPr>
          <p:cNvSpPr>
            <a:spLocks noGrp="1"/>
          </p:cNvSpPr>
          <p:nvPr>
            <p:ph type="body" sz="quarter" idx="10"/>
          </p:nvPr>
        </p:nvSpPr>
        <p:spPr/>
        <p:txBody>
          <a:bodyPr/>
          <a:lstStyle/>
          <a:p>
            <a:endParaRPr lang="en-US"/>
          </a:p>
        </p:txBody>
      </p:sp>
      <p:sp>
        <p:nvSpPr>
          <p:cNvPr id="6" name="Rounded Rectangle 5">
            <a:extLst>
              <a:ext uri="{FF2B5EF4-FFF2-40B4-BE49-F238E27FC236}">
                <a16:creationId xmlns:a16="http://schemas.microsoft.com/office/drawing/2014/main" id="{0A8FDF15-BAC6-1626-C95B-C666C037E8BE}"/>
              </a:ext>
            </a:extLst>
          </p:cNvPr>
          <p:cNvSpPr/>
          <p:nvPr/>
        </p:nvSpPr>
        <p:spPr>
          <a:xfrm>
            <a:off x="515937" y="1690558"/>
            <a:ext cx="5414496" cy="914855"/>
          </a:xfrm>
          <a:prstGeom prst="roundRect">
            <a:avLst>
              <a:gd name="adj" fmla="val 12294"/>
            </a:avLst>
          </a:prstGeom>
          <a:solidFill>
            <a:srgbClr val="0B0E09">
              <a:alpha val="50000"/>
            </a:srgb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ea typeface="Calibri" pitchFamily="34" charset="-122"/>
                <a:cs typeface="Calibri" pitchFamily="34" charset="-120"/>
              </a:rPr>
              <a:t>The Hair Care market is fierce, with giants holding strong and disruptors rising.</a:t>
            </a:r>
          </a:p>
        </p:txBody>
      </p:sp>
      <p:sp>
        <p:nvSpPr>
          <p:cNvPr id="9" name="Rounded Rectangle 8">
            <a:extLst>
              <a:ext uri="{FF2B5EF4-FFF2-40B4-BE49-F238E27FC236}">
                <a16:creationId xmlns:a16="http://schemas.microsoft.com/office/drawing/2014/main" id="{7E8347D0-9628-EF13-23DF-5080D7901DC2}"/>
              </a:ext>
            </a:extLst>
          </p:cNvPr>
          <p:cNvSpPr/>
          <p:nvPr/>
        </p:nvSpPr>
        <p:spPr>
          <a:xfrm>
            <a:off x="515937" y="2731568"/>
            <a:ext cx="5414496" cy="989890"/>
          </a:xfrm>
          <a:prstGeom prst="roundRect">
            <a:avLst>
              <a:gd name="adj" fmla="val 12294"/>
            </a:avLst>
          </a:prstGeom>
          <a:solidFill>
            <a:srgbClr val="0B0E09">
              <a:alpha val="50000"/>
            </a:srgb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ea typeface="Calibri" pitchFamily="34" charset="-122"/>
                <a:cs typeface="Calibri" pitchFamily="34" charset="-120"/>
              </a:rPr>
              <a:t>A leading FMCG client was stagnating and needed a fast turnaround.</a:t>
            </a:r>
          </a:p>
        </p:txBody>
      </p:sp>
      <p:sp>
        <p:nvSpPr>
          <p:cNvPr id="10" name="Rounded Rectangle 9">
            <a:extLst>
              <a:ext uri="{FF2B5EF4-FFF2-40B4-BE49-F238E27FC236}">
                <a16:creationId xmlns:a16="http://schemas.microsoft.com/office/drawing/2014/main" id="{F09B5267-9651-881F-4F2A-295E3D395210}"/>
              </a:ext>
            </a:extLst>
          </p:cNvPr>
          <p:cNvSpPr/>
          <p:nvPr/>
        </p:nvSpPr>
        <p:spPr>
          <a:xfrm>
            <a:off x="515937" y="3847613"/>
            <a:ext cx="5414496" cy="945611"/>
          </a:xfrm>
          <a:prstGeom prst="roundRect">
            <a:avLst>
              <a:gd name="adj" fmla="val 12294"/>
            </a:avLst>
          </a:prstGeom>
          <a:solidFill>
            <a:schemeClr val="tx1">
              <a:lumMod val="50000"/>
              <a:alpha val="50000"/>
            </a:schemeClr>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ea typeface="Calibri" pitchFamily="34" charset="-122"/>
                <a:cs typeface="Calibri" pitchFamily="34" charset="-120"/>
              </a:rPr>
              <a:t>With limited budget and time, traditional surveys weren’t an option. They needed deeper, action-driven insights beyond those from a normal survey.</a:t>
            </a:r>
          </a:p>
        </p:txBody>
      </p:sp>
      <p:sp>
        <p:nvSpPr>
          <p:cNvPr id="20" name="Rectangle: Rounded Corners 16">
            <a:extLst>
              <a:ext uri="{FF2B5EF4-FFF2-40B4-BE49-F238E27FC236}">
                <a16:creationId xmlns:a16="http://schemas.microsoft.com/office/drawing/2014/main" id="{B9A3A428-8D75-CFEA-252F-B06B3EF44CB6}"/>
              </a:ext>
            </a:extLst>
          </p:cNvPr>
          <p:cNvSpPr/>
          <p:nvPr/>
        </p:nvSpPr>
        <p:spPr>
          <a:xfrm>
            <a:off x="6096000" y="1718651"/>
            <a:ext cx="5761036" cy="378629"/>
          </a:xfrm>
          <a:prstGeom prst="roundRect">
            <a:avLst/>
          </a:prstGeom>
          <a:solidFill>
            <a:schemeClr val="bg1">
              <a:alpha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dirty="0">
                <a:solidFill>
                  <a:srgbClr val="FFFFFF"/>
                </a:solidFill>
                <a:latin typeface="Figtree"/>
              </a:rPr>
              <a:t>Brand Pulse Score: Hair Care US (sample brands)</a:t>
            </a:r>
          </a:p>
        </p:txBody>
      </p:sp>
      <p:graphicFrame>
        <p:nvGraphicFramePr>
          <p:cNvPr id="11" name="Content Placeholder 9">
            <a:extLst>
              <a:ext uri="{FF2B5EF4-FFF2-40B4-BE49-F238E27FC236}">
                <a16:creationId xmlns:a16="http://schemas.microsoft.com/office/drawing/2014/main" id="{A4559CDA-BD39-3204-50DD-32C2122B2326}"/>
              </a:ext>
            </a:extLst>
          </p:cNvPr>
          <p:cNvGraphicFramePr>
            <a:graphicFrameLocks/>
          </p:cNvGraphicFramePr>
          <p:nvPr>
            <p:extLst>
              <p:ext uri="{D42A27DB-BD31-4B8C-83A1-F6EECF244321}">
                <p14:modId xmlns:p14="http://schemas.microsoft.com/office/powerpoint/2010/main" val="203009199"/>
              </p:ext>
            </p:extLst>
          </p:nvPr>
        </p:nvGraphicFramePr>
        <p:xfrm>
          <a:off x="6240000" y="2362338"/>
          <a:ext cx="5472000" cy="3816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4510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D018C-8B50-A117-3EC2-A522FA4B0B88}"/>
            </a:ext>
          </a:extLst>
        </p:cNvPr>
        <p:cNvGrpSpPr/>
        <p:nvPr/>
      </p:nvGrpSpPr>
      <p:grpSpPr>
        <a:xfrm>
          <a:off x="0" y="0"/>
          <a:ext cx="0" cy="0"/>
          <a:chOff x="0" y="0"/>
          <a:chExt cx="0" cy="0"/>
        </a:xfrm>
      </p:grpSpPr>
      <p:sp>
        <p:nvSpPr>
          <p:cNvPr id="3" name="Content Placeholder 1">
            <a:extLst>
              <a:ext uri="{FF2B5EF4-FFF2-40B4-BE49-F238E27FC236}">
                <a16:creationId xmlns:a16="http://schemas.microsoft.com/office/drawing/2014/main" id="{26148FA5-3C9F-991A-C322-BA1F64AC1097}"/>
              </a:ext>
            </a:extLst>
          </p:cNvPr>
          <p:cNvSpPr txBox="1">
            <a:spLocks/>
          </p:cNvSpPr>
          <p:nvPr/>
        </p:nvSpPr>
        <p:spPr>
          <a:xfrm>
            <a:off x="4222376" y="1882588"/>
            <a:ext cx="7633623" cy="4450176"/>
          </a:xfrm>
          <a:prstGeom prst="roundRect">
            <a:avLst>
              <a:gd name="adj" fmla="val 2360"/>
            </a:avLst>
          </a:prstGeom>
          <a:solidFill>
            <a:schemeClr val="bg1">
              <a:alpha val="15000"/>
            </a:schemeClr>
          </a:solidFill>
          <a:ln>
            <a:solidFill>
              <a:schemeClr val="bg1"/>
            </a:solidFill>
          </a:ln>
          <a:effectLst>
            <a:outerShdw blurRad="161358" dist="38100" dir="8100000" algn="tr" rotWithShape="0">
              <a:prstClr val="black">
                <a:alpha val="40000"/>
              </a:prstClr>
            </a:outerShdw>
          </a:effectLst>
        </p:spPr>
        <p:txBody>
          <a:bodyPr vert="horz" lIns="108000" tIns="108000" rIns="108000" bIns="108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indent="-136525">
              <a:spcBef>
                <a:spcPct val="0"/>
              </a:spcBef>
              <a:spcAft>
                <a:spcPts val="800"/>
              </a:spcAft>
            </a:pPr>
            <a:endParaRPr lang="en-US" sz="1400">
              <a:solidFill>
                <a:srgbClr val="FFFFFF"/>
              </a:solidFill>
              <a:ea typeface="+mj-ea"/>
              <a:cs typeface="+mj-cs"/>
            </a:endParaRPr>
          </a:p>
        </p:txBody>
      </p:sp>
      <p:sp>
        <p:nvSpPr>
          <p:cNvPr id="22" name="Rectangle 21">
            <a:extLst>
              <a:ext uri="{FF2B5EF4-FFF2-40B4-BE49-F238E27FC236}">
                <a16:creationId xmlns:a16="http://schemas.microsoft.com/office/drawing/2014/main" id="{6B0F7E00-D2EF-F55F-5083-0E3918BF8252}"/>
              </a:ext>
            </a:extLst>
          </p:cNvPr>
          <p:cNvSpPr/>
          <p:nvPr/>
        </p:nvSpPr>
        <p:spPr>
          <a:xfrm>
            <a:off x="7751763" y="2297614"/>
            <a:ext cx="3952881" cy="38503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CED951D4-6D7F-95F5-DFD4-FBEAB618CADD}"/>
              </a:ext>
            </a:extLst>
          </p:cNvPr>
          <p:cNvSpPr txBox="1">
            <a:spLocks/>
          </p:cNvSpPr>
          <p:nvPr/>
        </p:nvSpPr>
        <p:spPr>
          <a:xfrm>
            <a:off x="515938" y="525236"/>
            <a:ext cx="7833735" cy="600093"/>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sz="2400" b="1">
              <a:solidFill>
                <a:srgbClr val="FFFFFF"/>
              </a:solidFill>
              <a:latin typeface="Figtree ExtraBold" pitchFamily="2" charset="0"/>
            </a:endParaRPr>
          </a:p>
        </p:txBody>
      </p:sp>
      <p:sp>
        <p:nvSpPr>
          <p:cNvPr id="5" name="Title 4">
            <a:extLst>
              <a:ext uri="{FF2B5EF4-FFF2-40B4-BE49-F238E27FC236}">
                <a16:creationId xmlns:a16="http://schemas.microsoft.com/office/drawing/2014/main" id="{4DEB8BD9-2288-38F9-5C6E-99D1DA7596AF}"/>
              </a:ext>
            </a:extLst>
          </p:cNvPr>
          <p:cNvSpPr>
            <a:spLocks noGrp="1"/>
          </p:cNvSpPr>
          <p:nvPr>
            <p:ph type="title"/>
          </p:nvPr>
        </p:nvSpPr>
        <p:spPr/>
        <p:txBody>
          <a:bodyPr anchor="b">
            <a:normAutofit/>
          </a:bodyPr>
          <a:lstStyle/>
          <a:p>
            <a:r>
              <a:rPr lang="en-US" dirty="0">
                <a:solidFill>
                  <a:schemeClr val="bg2"/>
                </a:solidFill>
                <a:latin typeface="Figtree ExtraBold" pitchFamily="2" charset="0"/>
              </a:rPr>
              <a:t>Within minutes of logging in, our client confirmed their stagnation hypothesis</a:t>
            </a:r>
          </a:p>
        </p:txBody>
      </p:sp>
      <p:sp>
        <p:nvSpPr>
          <p:cNvPr id="2" name="Text Placeholder 1">
            <a:extLst>
              <a:ext uri="{FF2B5EF4-FFF2-40B4-BE49-F238E27FC236}">
                <a16:creationId xmlns:a16="http://schemas.microsoft.com/office/drawing/2014/main" id="{B962B1CB-21B0-ADF5-5EBA-8A8773219084}"/>
              </a:ext>
            </a:extLst>
          </p:cNvPr>
          <p:cNvSpPr>
            <a:spLocks noGrp="1"/>
          </p:cNvSpPr>
          <p:nvPr>
            <p:ph type="body" sz="quarter" idx="10"/>
          </p:nvPr>
        </p:nvSpPr>
        <p:spPr/>
        <p:txBody>
          <a:bodyPr/>
          <a:lstStyle/>
          <a:p>
            <a:r>
              <a:rPr lang="en-US" dirty="0"/>
              <a:t>With just a few clicks, our client was able to test their brand stagnation hypothesis</a:t>
            </a:r>
          </a:p>
          <a:p>
            <a:endParaRPr lang="en-US" dirty="0"/>
          </a:p>
          <a:p>
            <a:endParaRPr lang="en-US" dirty="0"/>
          </a:p>
        </p:txBody>
      </p:sp>
      <p:sp>
        <p:nvSpPr>
          <p:cNvPr id="20" name="Rectangle: Rounded Corners 16">
            <a:extLst>
              <a:ext uri="{FF2B5EF4-FFF2-40B4-BE49-F238E27FC236}">
                <a16:creationId xmlns:a16="http://schemas.microsoft.com/office/drawing/2014/main" id="{B9A3A428-8D75-CFEA-252F-B06B3EF44CB6}"/>
              </a:ext>
            </a:extLst>
          </p:cNvPr>
          <p:cNvSpPr/>
          <p:nvPr/>
        </p:nvSpPr>
        <p:spPr>
          <a:xfrm>
            <a:off x="4222376" y="1520930"/>
            <a:ext cx="7634660" cy="305019"/>
          </a:xfrm>
          <a:prstGeom prst="roundRect">
            <a:avLst>
              <a:gd name="adj" fmla="val 14014"/>
            </a:avLst>
          </a:prstGeom>
          <a:solidFill>
            <a:schemeClr val="bg1">
              <a:alpha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dirty="0">
                <a:solidFill>
                  <a:srgbClr val="FFFFFF"/>
                </a:solidFill>
                <a:latin typeface="Figtree"/>
              </a:rPr>
              <a:t>Hair Care US: client Brand Pulse Score brand breakdown view</a:t>
            </a:r>
          </a:p>
        </p:txBody>
      </p:sp>
      <p:grpSp>
        <p:nvGrpSpPr>
          <p:cNvPr id="21" name="Group 20">
            <a:extLst>
              <a:ext uri="{FF2B5EF4-FFF2-40B4-BE49-F238E27FC236}">
                <a16:creationId xmlns:a16="http://schemas.microsoft.com/office/drawing/2014/main" id="{6624DA7A-9ED6-84EA-017B-138EC4C95EF7}"/>
              </a:ext>
            </a:extLst>
          </p:cNvPr>
          <p:cNvGrpSpPr/>
          <p:nvPr/>
        </p:nvGrpSpPr>
        <p:grpSpPr>
          <a:xfrm>
            <a:off x="7751763" y="2297614"/>
            <a:ext cx="3952881" cy="3850330"/>
            <a:chOff x="6373232" y="2147985"/>
            <a:chExt cx="3952881" cy="3850330"/>
          </a:xfrm>
        </p:grpSpPr>
        <p:pic>
          <p:nvPicPr>
            <p:cNvPr id="17" name="Content Placeholder 4">
              <a:extLst>
                <a:ext uri="{FF2B5EF4-FFF2-40B4-BE49-F238E27FC236}">
                  <a16:creationId xmlns:a16="http://schemas.microsoft.com/office/drawing/2014/main" id="{E31A66B6-5C32-B56D-B72D-EE3F4A710F44}"/>
                </a:ext>
              </a:extLst>
            </p:cNvPr>
            <p:cNvPicPr>
              <a:picLocks noChangeAspect="1"/>
            </p:cNvPicPr>
            <p:nvPr/>
          </p:nvPicPr>
          <p:blipFill>
            <a:blip r:embed="rId3"/>
            <a:srcRect t="7421"/>
            <a:stretch/>
          </p:blipFill>
          <p:spPr>
            <a:xfrm>
              <a:off x="6373232" y="2147985"/>
              <a:ext cx="3952881" cy="1885217"/>
            </a:xfrm>
            <a:prstGeom prst="rect">
              <a:avLst/>
            </a:prstGeom>
          </p:spPr>
        </p:pic>
        <p:pic>
          <p:nvPicPr>
            <p:cNvPr id="18" name="Picture 17">
              <a:extLst>
                <a:ext uri="{FF2B5EF4-FFF2-40B4-BE49-F238E27FC236}">
                  <a16:creationId xmlns:a16="http://schemas.microsoft.com/office/drawing/2014/main" id="{0314A2C4-48EB-643A-C67A-E1C8186BCA77}"/>
                </a:ext>
              </a:extLst>
            </p:cNvPr>
            <p:cNvPicPr>
              <a:picLocks noChangeAspect="1"/>
            </p:cNvPicPr>
            <p:nvPr/>
          </p:nvPicPr>
          <p:blipFill>
            <a:blip r:embed="rId4"/>
            <a:stretch>
              <a:fillRect/>
            </a:stretch>
          </p:blipFill>
          <p:spPr>
            <a:xfrm>
              <a:off x="6392841" y="4157647"/>
              <a:ext cx="3933272" cy="1840668"/>
            </a:xfrm>
            <a:prstGeom prst="rect">
              <a:avLst/>
            </a:prstGeom>
          </p:spPr>
        </p:pic>
      </p:grpSp>
      <p:sp>
        <p:nvSpPr>
          <p:cNvPr id="10" name="Rounded Rectangle 9">
            <a:extLst>
              <a:ext uri="{FF2B5EF4-FFF2-40B4-BE49-F238E27FC236}">
                <a16:creationId xmlns:a16="http://schemas.microsoft.com/office/drawing/2014/main" id="{11306B36-6BD1-45A3-78A7-EADC69A0C3BB}"/>
              </a:ext>
            </a:extLst>
          </p:cNvPr>
          <p:cNvSpPr/>
          <p:nvPr/>
        </p:nvSpPr>
        <p:spPr>
          <a:xfrm>
            <a:off x="515938" y="3614770"/>
            <a:ext cx="2974237" cy="1759691"/>
          </a:xfrm>
          <a:prstGeom prst="roundRect">
            <a:avLst>
              <a:gd name="adj" fmla="val 12294"/>
            </a:avLst>
          </a:prstGeom>
          <a:solidFill>
            <a:schemeClr val="bg1">
              <a:alpha val="25000"/>
            </a:scheme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ea typeface="Calibri" pitchFamily="34" charset="-122"/>
                <a:cs typeface="Calibri" pitchFamily="34" charset="-120"/>
              </a:rPr>
              <a:t>They were also able to see the drivers of brand equity and could see that their Buzz had dropped significantly – 17%.</a:t>
            </a:r>
          </a:p>
        </p:txBody>
      </p:sp>
      <p:sp>
        <p:nvSpPr>
          <p:cNvPr id="16" name="Rounded Rectangle 15">
            <a:extLst>
              <a:ext uri="{FF2B5EF4-FFF2-40B4-BE49-F238E27FC236}">
                <a16:creationId xmlns:a16="http://schemas.microsoft.com/office/drawing/2014/main" id="{CE0DFBA6-C50D-25D5-4D3A-D38AA4398077}"/>
              </a:ext>
            </a:extLst>
          </p:cNvPr>
          <p:cNvSpPr/>
          <p:nvPr/>
        </p:nvSpPr>
        <p:spPr>
          <a:xfrm>
            <a:off x="515938" y="1882588"/>
            <a:ext cx="2974237" cy="1423709"/>
          </a:xfrm>
          <a:prstGeom prst="roundRect">
            <a:avLst>
              <a:gd name="adj" fmla="val 12294"/>
            </a:avLst>
          </a:prstGeom>
          <a:solidFill>
            <a:schemeClr val="accent1">
              <a:alpha val="25000"/>
            </a:schemeClr>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ea typeface="Calibri" pitchFamily="34" charset="-122"/>
                <a:cs typeface="Calibri" pitchFamily="34" charset="-120"/>
              </a:rPr>
              <a:t>In their brand overview, they saw that despite outperforming the category average, brand equity remained stagnant</a:t>
            </a:r>
          </a:p>
        </p:txBody>
      </p:sp>
      <p:pic>
        <p:nvPicPr>
          <p:cNvPr id="19" name="Picture 18" descr="A screenshot of a graph&#10;&#10;AI-generated content may be incorrect.">
            <a:extLst>
              <a:ext uri="{FF2B5EF4-FFF2-40B4-BE49-F238E27FC236}">
                <a16:creationId xmlns:a16="http://schemas.microsoft.com/office/drawing/2014/main" id="{7CE9F996-3B10-FD2C-2FD1-3EEE67266268}"/>
              </a:ext>
            </a:extLst>
          </p:cNvPr>
          <p:cNvPicPr>
            <a:picLocks noChangeAspect="1"/>
          </p:cNvPicPr>
          <p:nvPr/>
        </p:nvPicPr>
        <p:blipFill>
          <a:blip r:embed="rId5"/>
          <a:stretch>
            <a:fillRect/>
          </a:stretch>
        </p:blipFill>
        <p:spPr>
          <a:xfrm>
            <a:off x="4388926" y="2050828"/>
            <a:ext cx="7315718" cy="4097116"/>
          </a:xfrm>
          <a:prstGeom prst="rect">
            <a:avLst/>
          </a:prstGeom>
        </p:spPr>
      </p:pic>
      <p:cxnSp>
        <p:nvCxnSpPr>
          <p:cNvPr id="25" name="Straight Arrow Connector 24">
            <a:extLst>
              <a:ext uri="{FF2B5EF4-FFF2-40B4-BE49-F238E27FC236}">
                <a16:creationId xmlns:a16="http://schemas.microsoft.com/office/drawing/2014/main" id="{165C68B8-3563-DE35-BE03-0266E437D430}"/>
              </a:ext>
            </a:extLst>
          </p:cNvPr>
          <p:cNvCxnSpPr>
            <a:cxnSpLocks/>
            <a:stCxn id="16" idx="3"/>
          </p:cNvCxnSpPr>
          <p:nvPr/>
        </p:nvCxnSpPr>
        <p:spPr>
          <a:xfrm>
            <a:off x="3490175" y="2594443"/>
            <a:ext cx="1339402" cy="762662"/>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9E3AC3-C74B-B774-BEBB-AEBE8A20E1CF}"/>
              </a:ext>
            </a:extLst>
          </p:cNvPr>
          <p:cNvCxnSpPr>
            <a:cxnSpLocks/>
            <a:stCxn id="10" idx="3"/>
          </p:cNvCxnSpPr>
          <p:nvPr/>
        </p:nvCxnSpPr>
        <p:spPr>
          <a:xfrm>
            <a:off x="3490175" y="4494616"/>
            <a:ext cx="1845261" cy="732994"/>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637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D018C-8B50-A117-3EC2-A522FA4B0B88}"/>
            </a:ext>
          </a:extLst>
        </p:cNvPr>
        <p:cNvGrpSpPr/>
        <p:nvPr/>
      </p:nvGrpSpPr>
      <p:grpSpPr>
        <a:xfrm>
          <a:off x="0" y="0"/>
          <a:ext cx="0" cy="0"/>
          <a:chOff x="0" y="0"/>
          <a:chExt cx="0" cy="0"/>
        </a:xfrm>
      </p:grpSpPr>
      <p:sp>
        <p:nvSpPr>
          <p:cNvPr id="3" name="Content Placeholder 1">
            <a:extLst>
              <a:ext uri="{FF2B5EF4-FFF2-40B4-BE49-F238E27FC236}">
                <a16:creationId xmlns:a16="http://schemas.microsoft.com/office/drawing/2014/main" id="{26148FA5-3C9F-991A-C322-BA1F64AC1097}"/>
              </a:ext>
            </a:extLst>
          </p:cNvPr>
          <p:cNvSpPr txBox="1">
            <a:spLocks/>
          </p:cNvSpPr>
          <p:nvPr/>
        </p:nvSpPr>
        <p:spPr>
          <a:xfrm>
            <a:off x="5009882" y="2203938"/>
            <a:ext cx="6846118" cy="2316547"/>
          </a:xfrm>
          <a:prstGeom prst="roundRect">
            <a:avLst>
              <a:gd name="adj" fmla="val 2360"/>
            </a:avLst>
          </a:prstGeom>
          <a:solidFill>
            <a:schemeClr val="bg1">
              <a:alpha val="15000"/>
            </a:schemeClr>
          </a:solidFill>
          <a:ln>
            <a:solidFill>
              <a:schemeClr val="bg1"/>
            </a:solidFill>
          </a:ln>
          <a:effectLst>
            <a:outerShdw blurRad="161358" dist="38100" dir="8100000" algn="tr" rotWithShape="0">
              <a:prstClr val="black">
                <a:alpha val="40000"/>
              </a:prstClr>
            </a:outerShdw>
          </a:effectLst>
        </p:spPr>
        <p:txBody>
          <a:bodyPr vert="horz" lIns="108000" tIns="108000" rIns="108000" bIns="108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indent="-136525">
              <a:spcBef>
                <a:spcPct val="0"/>
              </a:spcBef>
              <a:spcAft>
                <a:spcPts val="800"/>
              </a:spcAft>
            </a:pPr>
            <a:endParaRPr lang="en-US" sz="1400">
              <a:solidFill>
                <a:srgbClr val="FFFFFF"/>
              </a:solidFill>
              <a:ea typeface="+mj-ea"/>
              <a:cs typeface="+mj-cs"/>
            </a:endParaRPr>
          </a:p>
        </p:txBody>
      </p:sp>
      <p:sp>
        <p:nvSpPr>
          <p:cNvPr id="4" name="Content Placeholder 1">
            <a:extLst>
              <a:ext uri="{FF2B5EF4-FFF2-40B4-BE49-F238E27FC236}">
                <a16:creationId xmlns:a16="http://schemas.microsoft.com/office/drawing/2014/main" id="{CED951D4-6D7F-95F5-DFD4-FBEAB618CADD}"/>
              </a:ext>
            </a:extLst>
          </p:cNvPr>
          <p:cNvSpPr txBox="1">
            <a:spLocks/>
          </p:cNvSpPr>
          <p:nvPr/>
        </p:nvSpPr>
        <p:spPr>
          <a:xfrm>
            <a:off x="515938" y="525236"/>
            <a:ext cx="7833735" cy="600093"/>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sz="2400" b="1">
              <a:solidFill>
                <a:srgbClr val="FFFFFF"/>
              </a:solidFill>
              <a:latin typeface="Figtree ExtraBold" pitchFamily="2" charset="0"/>
            </a:endParaRPr>
          </a:p>
        </p:txBody>
      </p:sp>
      <p:sp>
        <p:nvSpPr>
          <p:cNvPr id="5" name="Title 4">
            <a:extLst>
              <a:ext uri="{FF2B5EF4-FFF2-40B4-BE49-F238E27FC236}">
                <a16:creationId xmlns:a16="http://schemas.microsoft.com/office/drawing/2014/main" id="{4DEB8BD9-2288-38F9-5C6E-99D1DA7596AF}"/>
              </a:ext>
            </a:extLst>
          </p:cNvPr>
          <p:cNvSpPr>
            <a:spLocks noGrp="1"/>
          </p:cNvSpPr>
          <p:nvPr>
            <p:ph type="title"/>
          </p:nvPr>
        </p:nvSpPr>
        <p:spPr/>
        <p:txBody>
          <a:bodyPr anchor="b">
            <a:normAutofit/>
          </a:bodyPr>
          <a:lstStyle/>
          <a:p>
            <a:r>
              <a:rPr lang="en-US" dirty="0">
                <a:solidFill>
                  <a:schemeClr val="bg2"/>
                </a:solidFill>
                <a:latin typeface="Figtree ExtraBold" pitchFamily="2" charset="0"/>
              </a:rPr>
              <a:t>Getting to a clear diagnosis in just a few clicks</a:t>
            </a:r>
          </a:p>
        </p:txBody>
      </p:sp>
      <p:sp>
        <p:nvSpPr>
          <p:cNvPr id="7" name="Text Placeholder 6">
            <a:extLst>
              <a:ext uri="{FF2B5EF4-FFF2-40B4-BE49-F238E27FC236}">
                <a16:creationId xmlns:a16="http://schemas.microsoft.com/office/drawing/2014/main" id="{2F3C641B-2040-3612-5949-612C71590AFA}"/>
              </a:ext>
            </a:extLst>
          </p:cNvPr>
          <p:cNvSpPr>
            <a:spLocks noGrp="1"/>
          </p:cNvSpPr>
          <p:nvPr>
            <p:ph type="body" sz="quarter" idx="10"/>
          </p:nvPr>
        </p:nvSpPr>
        <p:spPr/>
        <p:txBody>
          <a:bodyPr/>
          <a:lstStyle/>
          <a:p>
            <a:endParaRPr lang="en-US"/>
          </a:p>
        </p:txBody>
      </p:sp>
      <p:sp>
        <p:nvSpPr>
          <p:cNvPr id="6" name="Rounded Rectangle 5">
            <a:extLst>
              <a:ext uri="{FF2B5EF4-FFF2-40B4-BE49-F238E27FC236}">
                <a16:creationId xmlns:a16="http://schemas.microsoft.com/office/drawing/2014/main" id="{0A8FDF15-BAC6-1626-C95B-C666C037E8BE}"/>
              </a:ext>
            </a:extLst>
          </p:cNvPr>
          <p:cNvSpPr/>
          <p:nvPr/>
        </p:nvSpPr>
        <p:spPr>
          <a:xfrm>
            <a:off x="515937" y="1714541"/>
            <a:ext cx="4392613" cy="914855"/>
          </a:xfrm>
          <a:prstGeom prst="roundRect">
            <a:avLst>
              <a:gd name="adj" fmla="val 12294"/>
            </a:avLst>
          </a:prstGeom>
          <a:solidFill>
            <a:srgbClr val="0B0E09">
              <a:alpha val="50000"/>
            </a:srgb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a:ea typeface="Calibri"/>
                <a:cs typeface="Calibri"/>
              </a:rPr>
              <a:t>Seeing their Buzz had dropped, our client deep-</a:t>
            </a:r>
            <a:r>
              <a:rPr lang="en-US" sz="1400" b="1">
                <a:solidFill>
                  <a:srgbClr val="FFFFFF"/>
                </a:solidFill>
                <a:latin typeface="Figtree SemiBold"/>
                <a:ea typeface="Calibri"/>
                <a:cs typeface="Calibri"/>
              </a:rPr>
              <a:t>dived into what was happening.</a:t>
            </a:r>
            <a:endParaRPr lang="en-US" sz="1400" b="1" dirty="0">
              <a:solidFill>
                <a:srgbClr val="FFFFFF"/>
              </a:solidFill>
              <a:latin typeface="Figtree SemiBold" pitchFamily="2" charset="0"/>
              <a:ea typeface="Calibri" pitchFamily="34" charset="-122"/>
              <a:cs typeface="Calibri" pitchFamily="34" charset="-120"/>
            </a:endParaRPr>
          </a:p>
        </p:txBody>
      </p:sp>
      <p:sp>
        <p:nvSpPr>
          <p:cNvPr id="9" name="Rounded Rectangle 8">
            <a:extLst>
              <a:ext uri="{FF2B5EF4-FFF2-40B4-BE49-F238E27FC236}">
                <a16:creationId xmlns:a16="http://schemas.microsoft.com/office/drawing/2014/main" id="{7E8347D0-9628-EF13-23DF-5080D7901DC2}"/>
              </a:ext>
            </a:extLst>
          </p:cNvPr>
          <p:cNvSpPr/>
          <p:nvPr/>
        </p:nvSpPr>
        <p:spPr>
          <a:xfrm>
            <a:off x="515937" y="2755551"/>
            <a:ext cx="4392613" cy="989890"/>
          </a:xfrm>
          <a:prstGeom prst="roundRect">
            <a:avLst>
              <a:gd name="adj" fmla="val 12294"/>
            </a:avLst>
          </a:prstGeom>
          <a:solidFill>
            <a:srgbClr val="0B0E09">
              <a:alpha val="50000"/>
            </a:srgb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a:ea typeface="Calibri"/>
                <a:cs typeface="Calibri"/>
              </a:rPr>
              <a:t>Buzz, </a:t>
            </a:r>
            <a:r>
              <a:rPr lang="en-US" sz="1400" b="1" dirty="0" err="1">
                <a:solidFill>
                  <a:srgbClr val="FFFFFF"/>
                </a:solidFill>
                <a:latin typeface="Figtree SemiBold"/>
                <a:ea typeface="Calibri"/>
                <a:cs typeface="Calibri"/>
              </a:rPr>
              <a:t>i-Genie.ai’s</a:t>
            </a:r>
            <a:r>
              <a:rPr lang="en-US" sz="1400" b="1" dirty="0">
                <a:solidFill>
                  <a:srgbClr val="FFFFFF"/>
                </a:solidFill>
                <a:latin typeface="Figtree SemiBold"/>
                <a:ea typeface="Calibri"/>
                <a:cs typeface="Calibri"/>
              </a:rPr>
              <a:t> salience metric, measures share of voice across eCommerce reviews, searches and social platforms.</a:t>
            </a:r>
          </a:p>
        </p:txBody>
      </p:sp>
      <p:sp>
        <p:nvSpPr>
          <p:cNvPr id="10" name="Rounded Rectangle 9">
            <a:extLst>
              <a:ext uri="{FF2B5EF4-FFF2-40B4-BE49-F238E27FC236}">
                <a16:creationId xmlns:a16="http://schemas.microsoft.com/office/drawing/2014/main" id="{F09B5267-9651-881F-4F2A-295E3D395210}"/>
              </a:ext>
            </a:extLst>
          </p:cNvPr>
          <p:cNvSpPr/>
          <p:nvPr/>
        </p:nvSpPr>
        <p:spPr>
          <a:xfrm>
            <a:off x="515937" y="3871596"/>
            <a:ext cx="4392613" cy="945611"/>
          </a:xfrm>
          <a:prstGeom prst="roundRect">
            <a:avLst>
              <a:gd name="adj" fmla="val 12294"/>
            </a:avLst>
          </a:prstGeom>
          <a:solidFill>
            <a:srgbClr val="0B0E09">
              <a:alpha val="50000"/>
            </a:srgb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a:cs typeface="Calibri"/>
              </a:rPr>
              <a:t>They could see that the decline in Buzz was due to a decline in social posts and stagnant, low, </a:t>
            </a:r>
            <a:r>
              <a:rPr lang="en-US" sz="1400" b="1">
                <a:solidFill>
                  <a:srgbClr val="FFFFFF"/>
                </a:solidFill>
                <a:latin typeface="Figtree SemiBold"/>
                <a:cs typeface="Calibri"/>
              </a:rPr>
              <a:t>searches – despite an increase in reviews.</a:t>
            </a:r>
            <a:endParaRPr lang="en-US" sz="1400" b="1" dirty="0">
              <a:solidFill>
                <a:srgbClr val="FFFFFF"/>
              </a:solidFill>
              <a:latin typeface="Figtree SemiBold" pitchFamily="2" charset="0"/>
              <a:cs typeface="Calibri" pitchFamily="34" charset="-120"/>
            </a:endParaRPr>
          </a:p>
        </p:txBody>
      </p:sp>
      <p:sp>
        <p:nvSpPr>
          <p:cNvPr id="20" name="Rectangle: Rounded Corners 16">
            <a:extLst>
              <a:ext uri="{FF2B5EF4-FFF2-40B4-BE49-F238E27FC236}">
                <a16:creationId xmlns:a16="http://schemas.microsoft.com/office/drawing/2014/main" id="{B9A3A428-8D75-CFEA-252F-B06B3EF44CB6}"/>
              </a:ext>
            </a:extLst>
          </p:cNvPr>
          <p:cNvSpPr/>
          <p:nvPr/>
        </p:nvSpPr>
        <p:spPr>
          <a:xfrm>
            <a:off x="5009882" y="1718651"/>
            <a:ext cx="6847154" cy="378629"/>
          </a:xfrm>
          <a:prstGeom prst="roundRect">
            <a:avLst>
              <a:gd name="adj" fmla="val 20068"/>
            </a:avLst>
          </a:prstGeom>
          <a:solidFill>
            <a:schemeClr val="bg1">
              <a:alpha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dirty="0">
                <a:solidFill>
                  <a:srgbClr val="FFFFFF"/>
                </a:solidFill>
                <a:latin typeface="Figtree"/>
              </a:rPr>
              <a:t>Client brand: Buzz performance by month and by data source</a:t>
            </a:r>
          </a:p>
        </p:txBody>
      </p:sp>
      <p:pic>
        <p:nvPicPr>
          <p:cNvPr id="2" name="Content Placeholder 4" descr="A screenshot of a computer&#10;&#10;AI-generated content may be incorrect.">
            <a:extLst>
              <a:ext uri="{FF2B5EF4-FFF2-40B4-BE49-F238E27FC236}">
                <a16:creationId xmlns:a16="http://schemas.microsoft.com/office/drawing/2014/main" id="{27F966E5-ED3A-CBEB-CFD9-6E2B78605F6F}"/>
              </a:ext>
            </a:extLst>
          </p:cNvPr>
          <p:cNvPicPr>
            <a:picLocks noChangeAspect="1"/>
          </p:cNvPicPr>
          <p:nvPr/>
        </p:nvPicPr>
        <p:blipFill>
          <a:blip r:embed="rId3"/>
          <a:srcRect l="1396" t="47311" r="1520" b="866"/>
          <a:stretch/>
        </p:blipFill>
        <p:spPr>
          <a:xfrm>
            <a:off x="5182316" y="2366333"/>
            <a:ext cx="6493747" cy="1945861"/>
          </a:xfrm>
          <a:prstGeom prst="rect">
            <a:avLst/>
          </a:prstGeom>
        </p:spPr>
      </p:pic>
    </p:spTree>
    <p:extLst>
      <p:ext uri="{BB962C8B-B14F-4D97-AF65-F5344CB8AC3E}">
        <p14:creationId xmlns:p14="http://schemas.microsoft.com/office/powerpoint/2010/main" val="2112284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D018C-8B50-A117-3EC2-A522FA4B0B88}"/>
            </a:ext>
          </a:extLst>
        </p:cNvPr>
        <p:cNvGrpSpPr/>
        <p:nvPr/>
      </p:nvGrpSpPr>
      <p:grpSpPr>
        <a:xfrm>
          <a:off x="0" y="0"/>
          <a:ext cx="0" cy="0"/>
          <a:chOff x="0" y="0"/>
          <a:chExt cx="0" cy="0"/>
        </a:xfrm>
      </p:grpSpPr>
      <p:sp>
        <p:nvSpPr>
          <p:cNvPr id="3" name="Content Placeholder 1">
            <a:extLst>
              <a:ext uri="{FF2B5EF4-FFF2-40B4-BE49-F238E27FC236}">
                <a16:creationId xmlns:a16="http://schemas.microsoft.com/office/drawing/2014/main" id="{26148FA5-3C9F-991A-C322-BA1F64AC1097}"/>
              </a:ext>
            </a:extLst>
          </p:cNvPr>
          <p:cNvSpPr txBox="1">
            <a:spLocks/>
          </p:cNvSpPr>
          <p:nvPr/>
        </p:nvSpPr>
        <p:spPr>
          <a:xfrm>
            <a:off x="5009882" y="2203938"/>
            <a:ext cx="6846118" cy="4202800"/>
          </a:xfrm>
          <a:prstGeom prst="roundRect">
            <a:avLst>
              <a:gd name="adj" fmla="val 2360"/>
            </a:avLst>
          </a:prstGeom>
          <a:solidFill>
            <a:schemeClr val="bg1">
              <a:alpha val="15000"/>
            </a:schemeClr>
          </a:solidFill>
          <a:ln>
            <a:solidFill>
              <a:schemeClr val="bg1"/>
            </a:solidFill>
          </a:ln>
          <a:effectLst>
            <a:outerShdw blurRad="161358" dist="38100" dir="8100000" algn="tr" rotWithShape="0">
              <a:prstClr val="black">
                <a:alpha val="40000"/>
              </a:prstClr>
            </a:outerShdw>
          </a:effectLst>
        </p:spPr>
        <p:txBody>
          <a:bodyPr vert="horz" lIns="108000" tIns="108000" rIns="108000" bIns="108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indent="-136525">
              <a:spcBef>
                <a:spcPct val="0"/>
              </a:spcBef>
              <a:spcAft>
                <a:spcPts val="800"/>
              </a:spcAft>
            </a:pPr>
            <a:endParaRPr lang="en-US" sz="1400">
              <a:solidFill>
                <a:srgbClr val="FFFFFF"/>
              </a:solidFill>
              <a:ea typeface="+mj-ea"/>
              <a:cs typeface="+mj-cs"/>
            </a:endParaRPr>
          </a:p>
        </p:txBody>
      </p:sp>
      <p:sp>
        <p:nvSpPr>
          <p:cNvPr id="4" name="Content Placeholder 1">
            <a:extLst>
              <a:ext uri="{FF2B5EF4-FFF2-40B4-BE49-F238E27FC236}">
                <a16:creationId xmlns:a16="http://schemas.microsoft.com/office/drawing/2014/main" id="{CED951D4-6D7F-95F5-DFD4-FBEAB618CADD}"/>
              </a:ext>
            </a:extLst>
          </p:cNvPr>
          <p:cNvSpPr txBox="1">
            <a:spLocks/>
          </p:cNvSpPr>
          <p:nvPr/>
        </p:nvSpPr>
        <p:spPr>
          <a:xfrm>
            <a:off x="515938" y="525236"/>
            <a:ext cx="7833735" cy="600093"/>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sz="2400" b="1">
              <a:solidFill>
                <a:srgbClr val="FFFFFF"/>
              </a:solidFill>
              <a:latin typeface="Figtree ExtraBold" pitchFamily="2" charset="0"/>
            </a:endParaRPr>
          </a:p>
        </p:txBody>
      </p:sp>
      <p:sp>
        <p:nvSpPr>
          <p:cNvPr id="5" name="Title 4">
            <a:extLst>
              <a:ext uri="{FF2B5EF4-FFF2-40B4-BE49-F238E27FC236}">
                <a16:creationId xmlns:a16="http://schemas.microsoft.com/office/drawing/2014/main" id="{4DEB8BD9-2288-38F9-5C6E-99D1DA7596AF}"/>
              </a:ext>
            </a:extLst>
          </p:cNvPr>
          <p:cNvSpPr>
            <a:spLocks noGrp="1"/>
          </p:cNvSpPr>
          <p:nvPr>
            <p:ph type="title"/>
          </p:nvPr>
        </p:nvSpPr>
        <p:spPr/>
        <p:txBody>
          <a:bodyPr anchor="b">
            <a:normAutofit/>
          </a:bodyPr>
          <a:lstStyle/>
          <a:p>
            <a:r>
              <a:rPr lang="en-US" dirty="0">
                <a:solidFill>
                  <a:schemeClr val="bg2"/>
                </a:solidFill>
                <a:latin typeface="Figtree ExtraBold" pitchFamily="2" charset="0"/>
              </a:rPr>
              <a:t>Getting to a clear diagnosis in just a few clicks</a:t>
            </a:r>
          </a:p>
        </p:txBody>
      </p:sp>
      <p:sp>
        <p:nvSpPr>
          <p:cNvPr id="7" name="Text Placeholder 6">
            <a:extLst>
              <a:ext uri="{FF2B5EF4-FFF2-40B4-BE49-F238E27FC236}">
                <a16:creationId xmlns:a16="http://schemas.microsoft.com/office/drawing/2014/main" id="{2F3C641B-2040-3612-5949-612C71590AFA}"/>
              </a:ext>
            </a:extLst>
          </p:cNvPr>
          <p:cNvSpPr>
            <a:spLocks noGrp="1"/>
          </p:cNvSpPr>
          <p:nvPr>
            <p:ph type="body" sz="quarter" idx="10"/>
          </p:nvPr>
        </p:nvSpPr>
        <p:spPr/>
        <p:txBody>
          <a:bodyPr/>
          <a:lstStyle/>
          <a:p>
            <a:endParaRPr lang="en-US"/>
          </a:p>
        </p:txBody>
      </p:sp>
      <p:sp>
        <p:nvSpPr>
          <p:cNvPr id="6" name="Rounded Rectangle 5">
            <a:extLst>
              <a:ext uri="{FF2B5EF4-FFF2-40B4-BE49-F238E27FC236}">
                <a16:creationId xmlns:a16="http://schemas.microsoft.com/office/drawing/2014/main" id="{0A8FDF15-BAC6-1626-C95B-C666C037E8BE}"/>
              </a:ext>
            </a:extLst>
          </p:cNvPr>
          <p:cNvSpPr/>
          <p:nvPr/>
        </p:nvSpPr>
        <p:spPr>
          <a:xfrm>
            <a:off x="515937" y="1714541"/>
            <a:ext cx="4392613" cy="914855"/>
          </a:xfrm>
          <a:prstGeom prst="roundRect">
            <a:avLst>
              <a:gd name="adj" fmla="val 12294"/>
            </a:avLst>
          </a:prstGeom>
          <a:solidFill>
            <a:srgbClr val="0B0E09">
              <a:alpha val="50000"/>
            </a:srgb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a:ea typeface="Calibri"/>
                <a:cs typeface="Calibri"/>
              </a:rPr>
              <a:t>Our client looked at the part Buzz plays in brand </a:t>
            </a:r>
            <a:r>
              <a:rPr lang="en-US" sz="1400" b="1">
                <a:solidFill>
                  <a:srgbClr val="FFFFFF"/>
                </a:solidFill>
                <a:latin typeface="Figtree SemiBold"/>
                <a:ea typeface="Calibri"/>
                <a:cs typeface="Calibri"/>
              </a:rPr>
              <a:t>equity for the whole market.</a:t>
            </a:r>
            <a:endParaRPr lang="en-US" sz="1400" b="1" dirty="0">
              <a:solidFill>
                <a:srgbClr val="FFFFFF"/>
              </a:solidFill>
              <a:latin typeface="Figtree SemiBold" pitchFamily="2" charset="0"/>
              <a:ea typeface="Calibri" pitchFamily="34" charset="-122"/>
              <a:cs typeface="Calibri" pitchFamily="34" charset="-120"/>
            </a:endParaRPr>
          </a:p>
        </p:txBody>
      </p:sp>
      <p:sp>
        <p:nvSpPr>
          <p:cNvPr id="9" name="Rounded Rectangle 8">
            <a:extLst>
              <a:ext uri="{FF2B5EF4-FFF2-40B4-BE49-F238E27FC236}">
                <a16:creationId xmlns:a16="http://schemas.microsoft.com/office/drawing/2014/main" id="{7E8347D0-9628-EF13-23DF-5080D7901DC2}"/>
              </a:ext>
            </a:extLst>
          </p:cNvPr>
          <p:cNvSpPr/>
          <p:nvPr/>
        </p:nvSpPr>
        <p:spPr>
          <a:xfrm>
            <a:off x="515937" y="2755551"/>
            <a:ext cx="4392613" cy="989890"/>
          </a:xfrm>
          <a:prstGeom prst="roundRect">
            <a:avLst>
              <a:gd name="adj" fmla="val 12294"/>
            </a:avLst>
          </a:prstGeom>
          <a:solidFill>
            <a:srgbClr val="0B0E09">
              <a:alpha val="50000"/>
            </a:srgb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a:ea typeface="Calibri"/>
                <a:cs typeface="Calibri"/>
              </a:rPr>
              <a:t>Exploring the tool, our client uncovered a key </a:t>
            </a:r>
            <a:r>
              <a:rPr lang="en-US" sz="1400" b="1">
                <a:solidFill>
                  <a:srgbClr val="FFFFFF"/>
                </a:solidFill>
                <a:latin typeface="Figtree SemiBold"/>
                <a:ea typeface="Calibri"/>
                <a:cs typeface="Calibri"/>
              </a:rPr>
              <a:t>trend – top brands win on Buzz.</a:t>
            </a:r>
            <a:endParaRPr lang="en-US" sz="1400" b="1" dirty="0">
              <a:solidFill>
                <a:srgbClr val="FFFFFF"/>
              </a:solidFill>
              <a:latin typeface="Figtree SemiBold" pitchFamily="2" charset="0"/>
              <a:ea typeface="Calibri" pitchFamily="34" charset="-122"/>
              <a:cs typeface="Calibri" pitchFamily="34" charset="-120"/>
            </a:endParaRPr>
          </a:p>
        </p:txBody>
      </p:sp>
      <p:sp>
        <p:nvSpPr>
          <p:cNvPr id="10" name="Rounded Rectangle 9">
            <a:extLst>
              <a:ext uri="{FF2B5EF4-FFF2-40B4-BE49-F238E27FC236}">
                <a16:creationId xmlns:a16="http://schemas.microsoft.com/office/drawing/2014/main" id="{F09B5267-9651-881F-4F2A-295E3D395210}"/>
              </a:ext>
            </a:extLst>
          </p:cNvPr>
          <p:cNvSpPr/>
          <p:nvPr/>
        </p:nvSpPr>
        <p:spPr>
          <a:xfrm>
            <a:off x="515937" y="3871596"/>
            <a:ext cx="4392613" cy="945611"/>
          </a:xfrm>
          <a:prstGeom prst="roundRect">
            <a:avLst>
              <a:gd name="adj" fmla="val 12294"/>
            </a:avLst>
          </a:prstGeom>
          <a:solidFill>
            <a:srgbClr val="0B0E09">
              <a:alpha val="50000"/>
            </a:srgb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a:cs typeface="Calibri"/>
              </a:rPr>
              <a:t>Moreover, an interesting datapoint emerged – top brands were doing very well on Trust.</a:t>
            </a:r>
            <a:endParaRPr lang="en-US" sz="1400" b="1" dirty="0">
              <a:solidFill>
                <a:srgbClr val="FFFFFF"/>
              </a:solidFill>
              <a:latin typeface="Figtree SemiBold" pitchFamily="2" charset="0"/>
              <a:cs typeface="Calibri" pitchFamily="34" charset="-120"/>
            </a:endParaRPr>
          </a:p>
        </p:txBody>
      </p:sp>
      <p:sp>
        <p:nvSpPr>
          <p:cNvPr id="20" name="Rectangle: Rounded Corners 16">
            <a:extLst>
              <a:ext uri="{FF2B5EF4-FFF2-40B4-BE49-F238E27FC236}">
                <a16:creationId xmlns:a16="http://schemas.microsoft.com/office/drawing/2014/main" id="{B9A3A428-8D75-CFEA-252F-B06B3EF44CB6}"/>
              </a:ext>
            </a:extLst>
          </p:cNvPr>
          <p:cNvSpPr/>
          <p:nvPr/>
        </p:nvSpPr>
        <p:spPr>
          <a:xfrm>
            <a:off x="5009882" y="1718651"/>
            <a:ext cx="6847154" cy="378629"/>
          </a:xfrm>
          <a:prstGeom prst="roundRect">
            <a:avLst>
              <a:gd name="adj" fmla="val 20068"/>
            </a:avLst>
          </a:prstGeom>
          <a:solidFill>
            <a:schemeClr val="bg1">
              <a:alpha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dirty="0">
                <a:solidFill>
                  <a:srgbClr val="FFFFFF"/>
                </a:solidFill>
                <a:latin typeface="Figtree"/>
              </a:rPr>
              <a:t>Hair Care US: BP scores and dimensions breakdown by selected brands</a:t>
            </a:r>
          </a:p>
        </p:txBody>
      </p:sp>
      <p:sp>
        <p:nvSpPr>
          <p:cNvPr id="8" name="Rounded Rectangle 7">
            <a:extLst>
              <a:ext uri="{FF2B5EF4-FFF2-40B4-BE49-F238E27FC236}">
                <a16:creationId xmlns:a16="http://schemas.microsoft.com/office/drawing/2014/main" id="{5E57D570-9C02-C867-94C0-7EA59E07919C}"/>
              </a:ext>
            </a:extLst>
          </p:cNvPr>
          <p:cNvSpPr/>
          <p:nvPr/>
        </p:nvSpPr>
        <p:spPr>
          <a:xfrm>
            <a:off x="515937" y="4943362"/>
            <a:ext cx="4392613" cy="945611"/>
          </a:xfrm>
          <a:prstGeom prst="roundRect">
            <a:avLst>
              <a:gd name="adj" fmla="val 12294"/>
            </a:avLst>
          </a:prstGeom>
          <a:solidFill>
            <a:srgbClr val="0B0E09">
              <a:alpha val="50000"/>
            </a:srgb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a:cs typeface="Calibri"/>
              </a:rPr>
              <a:t>Trust is </a:t>
            </a:r>
            <a:r>
              <a:rPr lang="en-US" sz="1400" b="1" dirty="0" err="1">
                <a:solidFill>
                  <a:srgbClr val="FFFFFF"/>
                </a:solidFill>
                <a:latin typeface="Figtree SemiBold"/>
                <a:cs typeface="Calibri"/>
              </a:rPr>
              <a:t>i-Genie.ai’s</a:t>
            </a:r>
            <a:r>
              <a:rPr lang="en-US" sz="1400" b="1" dirty="0">
                <a:solidFill>
                  <a:srgbClr val="FFFFFF"/>
                </a:solidFill>
                <a:latin typeface="Figtree SemiBold"/>
                <a:cs typeface="Calibri"/>
              </a:rPr>
              <a:t> measure of consumer perceptions of a brand’s trustworthiness and heritage.</a:t>
            </a:r>
            <a:endParaRPr lang="en-US" sz="1400" b="1" dirty="0">
              <a:solidFill>
                <a:srgbClr val="FFFFFF"/>
              </a:solidFill>
              <a:latin typeface="Figtree SemiBold" pitchFamily="2" charset="0"/>
              <a:cs typeface="Calibri" pitchFamily="34" charset="-120"/>
            </a:endParaRPr>
          </a:p>
        </p:txBody>
      </p:sp>
      <p:grpSp>
        <p:nvGrpSpPr>
          <p:cNvPr id="11" name="Group 10">
            <a:extLst>
              <a:ext uri="{FF2B5EF4-FFF2-40B4-BE49-F238E27FC236}">
                <a16:creationId xmlns:a16="http://schemas.microsoft.com/office/drawing/2014/main" id="{01CFE160-C023-F4B9-79FE-B0C7880BFAEE}"/>
              </a:ext>
            </a:extLst>
          </p:cNvPr>
          <p:cNvGrpSpPr/>
          <p:nvPr/>
        </p:nvGrpSpPr>
        <p:grpSpPr>
          <a:xfrm>
            <a:off x="5155837" y="2346747"/>
            <a:ext cx="6560875" cy="3905810"/>
            <a:chOff x="3055546" y="1767824"/>
            <a:chExt cx="5462016" cy="3322351"/>
          </a:xfrm>
        </p:grpSpPr>
        <p:pic>
          <p:nvPicPr>
            <p:cNvPr id="12" name="Picture 11">
              <a:extLst>
                <a:ext uri="{FF2B5EF4-FFF2-40B4-BE49-F238E27FC236}">
                  <a16:creationId xmlns:a16="http://schemas.microsoft.com/office/drawing/2014/main" id="{01FBD3E7-EA4D-56BE-4CA6-D7B811AA0452}"/>
                </a:ext>
              </a:extLst>
            </p:cNvPr>
            <p:cNvPicPr>
              <a:picLocks noChangeAspect="1"/>
            </p:cNvPicPr>
            <p:nvPr/>
          </p:nvPicPr>
          <p:blipFill>
            <a:blip r:embed="rId3"/>
            <a:stretch>
              <a:fillRect/>
            </a:stretch>
          </p:blipFill>
          <p:spPr>
            <a:xfrm>
              <a:off x="3055546" y="1767825"/>
              <a:ext cx="5462016" cy="3322350"/>
            </a:xfrm>
            <a:prstGeom prst="rect">
              <a:avLst/>
            </a:prstGeom>
          </p:spPr>
        </p:pic>
        <p:sp>
          <p:nvSpPr>
            <p:cNvPr id="13" name="Rectangle 12">
              <a:extLst>
                <a:ext uri="{FF2B5EF4-FFF2-40B4-BE49-F238E27FC236}">
                  <a16:creationId xmlns:a16="http://schemas.microsoft.com/office/drawing/2014/main" id="{EF1DDF37-C4FC-84FF-5477-2150FEE68428}"/>
                </a:ext>
              </a:extLst>
            </p:cNvPr>
            <p:cNvSpPr/>
            <p:nvPr/>
          </p:nvSpPr>
          <p:spPr>
            <a:xfrm>
              <a:off x="7836408" y="1767824"/>
              <a:ext cx="681154" cy="36272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945882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D018C-8B50-A117-3EC2-A522FA4B0B88}"/>
            </a:ext>
          </a:extLst>
        </p:cNvPr>
        <p:cNvGrpSpPr/>
        <p:nvPr/>
      </p:nvGrpSpPr>
      <p:grpSpPr>
        <a:xfrm>
          <a:off x="0" y="0"/>
          <a:ext cx="0" cy="0"/>
          <a:chOff x="0" y="0"/>
          <a:chExt cx="0" cy="0"/>
        </a:xfrm>
      </p:grpSpPr>
      <p:sp>
        <p:nvSpPr>
          <p:cNvPr id="4" name="Content Placeholder 1">
            <a:extLst>
              <a:ext uri="{FF2B5EF4-FFF2-40B4-BE49-F238E27FC236}">
                <a16:creationId xmlns:a16="http://schemas.microsoft.com/office/drawing/2014/main" id="{CED951D4-6D7F-95F5-DFD4-FBEAB618CADD}"/>
              </a:ext>
            </a:extLst>
          </p:cNvPr>
          <p:cNvSpPr txBox="1">
            <a:spLocks/>
          </p:cNvSpPr>
          <p:nvPr/>
        </p:nvSpPr>
        <p:spPr>
          <a:xfrm>
            <a:off x="515938" y="525236"/>
            <a:ext cx="7833735" cy="600093"/>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sz="2400" b="1">
              <a:solidFill>
                <a:srgbClr val="FFFFFF"/>
              </a:solidFill>
              <a:latin typeface="Figtree ExtraBold" pitchFamily="2" charset="0"/>
            </a:endParaRPr>
          </a:p>
        </p:txBody>
      </p:sp>
      <p:sp>
        <p:nvSpPr>
          <p:cNvPr id="5" name="Title 4">
            <a:extLst>
              <a:ext uri="{FF2B5EF4-FFF2-40B4-BE49-F238E27FC236}">
                <a16:creationId xmlns:a16="http://schemas.microsoft.com/office/drawing/2014/main" id="{4DEB8BD9-2288-38F9-5C6E-99D1DA7596AF}"/>
              </a:ext>
            </a:extLst>
          </p:cNvPr>
          <p:cNvSpPr>
            <a:spLocks noGrp="1"/>
          </p:cNvSpPr>
          <p:nvPr>
            <p:ph type="title"/>
          </p:nvPr>
        </p:nvSpPr>
        <p:spPr/>
        <p:txBody>
          <a:bodyPr anchor="t">
            <a:normAutofit fontScale="90000"/>
          </a:bodyPr>
          <a:lstStyle/>
          <a:p>
            <a:r>
              <a:rPr lang="en-US" dirty="0">
                <a:solidFill>
                  <a:schemeClr val="bg2"/>
                </a:solidFill>
                <a:latin typeface="Figtree ExtraBold" pitchFamily="2" charset="0"/>
              </a:rPr>
              <a:t>Our data gave our client inspiration for a clear action plan on how to re-invigorate their brand</a:t>
            </a:r>
          </a:p>
        </p:txBody>
      </p:sp>
      <p:sp>
        <p:nvSpPr>
          <p:cNvPr id="8" name="Text Placeholder 7">
            <a:extLst>
              <a:ext uri="{FF2B5EF4-FFF2-40B4-BE49-F238E27FC236}">
                <a16:creationId xmlns:a16="http://schemas.microsoft.com/office/drawing/2014/main" id="{A97A3EF9-56AA-C004-712C-35BEF368B781}"/>
              </a:ext>
            </a:extLst>
          </p:cNvPr>
          <p:cNvSpPr>
            <a:spLocks noGrp="1"/>
          </p:cNvSpPr>
          <p:nvPr>
            <p:ph type="body" sz="quarter" idx="10"/>
          </p:nvPr>
        </p:nvSpPr>
        <p:spPr/>
        <p:txBody>
          <a:bodyPr/>
          <a:lstStyle/>
          <a:p>
            <a:endParaRPr lang="en-AU" dirty="0">
              <a:latin typeface="Figtree"/>
            </a:endParaRPr>
          </a:p>
          <a:p>
            <a:endParaRPr lang="en-AU" dirty="0">
              <a:latin typeface="Figtree"/>
            </a:endParaRPr>
          </a:p>
        </p:txBody>
      </p:sp>
      <p:sp>
        <p:nvSpPr>
          <p:cNvPr id="35" name="Rounded Rectangle 34">
            <a:extLst>
              <a:ext uri="{FF2B5EF4-FFF2-40B4-BE49-F238E27FC236}">
                <a16:creationId xmlns:a16="http://schemas.microsoft.com/office/drawing/2014/main" id="{0A08CB91-4EE8-4613-09A5-6DA5E9094032}"/>
              </a:ext>
            </a:extLst>
          </p:cNvPr>
          <p:cNvSpPr/>
          <p:nvPr/>
        </p:nvSpPr>
        <p:spPr>
          <a:xfrm>
            <a:off x="515937" y="1690558"/>
            <a:ext cx="4229219" cy="914855"/>
          </a:xfrm>
          <a:prstGeom prst="roundRect">
            <a:avLst>
              <a:gd name="adj" fmla="val 12294"/>
            </a:avLst>
          </a:prstGeom>
          <a:solidFill>
            <a:srgbClr val="0B0E09">
              <a:alpha val="50000"/>
            </a:srgb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a:ea typeface="Calibri"/>
                <a:cs typeface="Calibri"/>
              </a:rPr>
              <a:t>The biggest boosts to brand equity were identified – Buzz and Trust – by </a:t>
            </a:r>
            <a:r>
              <a:rPr lang="en-US" sz="1400" b="1" dirty="0" err="1">
                <a:solidFill>
                  <a:srgbClr val="FFFFFF"/>
                </a:solidFill>
                <a:latin typeface="Figtree SemiBold"/>
                <a:ea typeface="Calibri"/>
                <a:cs typeface="Calibri"/>
              </a:rPr>
              <a:t>analysing</a:t>
            </a:r>
            <a:r>
              <a:rPr lang="en-US" sz="1400" b="1" dirty="0">
                <a:solidFill>
                  <a:srgbClr val="FFFFFF"/>
                </a:solidFill>
                <a:latin typeface="Figtree SemiBold"/>
                <a:ea typeface="Calibri"/>
                <a:cs typeface="Calibri"/>
              </a:rPr>
              <a:t> the top players vs. market.</a:t>
            </a:r>
            <a:endParaRPr lang="en-US" dirty="0"/>
          </a:p>
        </p:txBody>
      </p:sp>
      <p:sp>
        <p:nvSpPr>
          <p:cNvPr id="36" name="Rounded Rectangle 35">
            <a:extLst>
              <a:ext uri="{FF2B5EF4-FFF2-40B4-BE49-F238E27FC236}">
                <a16:creationId xmlns:a16="http://schemas.microsoft.com/office/drawing/2014/main" id="{457F104D-ED72-B800-E4C8-69250FC18BC5}"/>
              </a:ext>
            </a:extLst>
          </p:cNvPr>
          <p:cNvSpPr/>
          <p:nvPr/>
        </p:nvSpPr>
        <p:spPr>
          <a:xfrm>
            <a:off x="515937" y="2731568"/>
            <a:ext cx="4229219" cy="2934446"/>
          </a:xfrm>
          <a:prstGeom prst="roundRect">
            <a:avLst>
              <a:gd name="adj" fmla="val 6173"/>
            </a:avLst>
          </a:prstGeom>
          <a:solidFill>
            <a:srgbClr val="0B0E09">
              <a:alpha val="50000"/>
            </a:srgb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nchorCtr="0"/>
          <a:lstStyle/>
          <a:p>
            <a:r>
              <a:rPr lang="en-US" sz="1400" b="1" dirty="0">
                <a:solidFill>
                  <a:srgbClr val="FFFFFF"/>
                </a:solidFill>
                <a:latin typeface="Figtree SemiBold" pitchFamily="2" charset="0"/>
                <a:ea typeface="Calibri" pitchFamily="34" charset="-122"/>
                <a:cs typeface="Calibri" pitchFamily="34" charset="-120"/>
              </a:rPr>
              <a:t>This enabled our client to devise a plan:</a:t>
            </a:r>
          </a:p>
          <a:p>
            <a:endParaRPr lang="en-US" sz="1400" b="1" dirty="0">
              <a:solidFill>
                <a:srgbClr val="FFFFFF"/>
              </a:solidFill>
              <a:latin typeface="Figtree SemiBold" pitchFamily="2" charset="0"/>
              <a:ea typeface="Calibri" pitchFamily="34" charset="-122"/>
              <a:cs typeface="Calibri" pitchFamily="34" charset="-120"/>
            </a:endParaRPr>
          </a:p>
          <a:p>
            <a:pPr marL="285750" indent="-285750">
              <a:buFont typeface="Arial" panose="020B0604020202020204" pitchFamily="34" charset="0"/>
              <a:buChar char="•"/>
            </a:pPr>
            <a:r>
              <a:rPr lang="en-US" sz="1400" b="1" dirty="0">
                <a:solidFill>
                  <a:srgbClr val="FFFFFF"/>
                </a:solidFill>
                <a:latin typeface="Figtree SemiBold" pitchFamily="2" charset="0"/>
                <a:ea typeface="Calibri" pitchFamily="34" charset="-122"/>
                <a:cs typeface="Calibri" pitchFamily="34" charset="-120"/>
              </a:rPr>
              <a:t>Launch a buzz-driving campaign that sparks online and social engagement</a:t>
            </a:r>
          </a:p>
          <a:p>
            <a:pPr marL="285750" indent="-285750">
              <a:buFont typeface="Arial" panose="020B0604020202020204" pitchFamily="34" charset="0"/>
              <a:buChar char="•"/>
            </a:pPr>
            <a:endParaRPr lang="en-US" sz="1400" b="1" dirty="0">
              <a:solidFill>
                <a:srgbClr val="FFFFFF"/>
              </a:solidFill>
              <a:latin typeface="Figtree SemiBold" pitchFamily="2" charset="0"/>
              <a:ea typeface="Calibri" pitchFamily="34" charset="-122"/>
              <a:cs typeface="Calibri" pitchFamily="34" charset="-120"/>
            </a:endParaRPr>
          </a:p>
          <a:p>
            <a:pPr marL="285750" indent="-285750">
              <a:buFont typeface="Arial" panose="020B0604020202020204" pitchFamily="34" charset="0"/>
              <a:buChar char="•"/>
            </a:pPr>
            <a:r>
              <a:rPr lang="en-US" sz="1400" b="1" dirty="0">
                <a:solidFill>
                  <a:srgbClr val="FFFFFF"/>
                </a:solidFill>
                <a:latin typeface="Figtree SemiBold" pitchFamily="2" charset="0"/>
                <a:ea typeface="Calibri" pitchFamily="34" charset="-122"/>
                <a:cs typeface="Calibri" pitchFamily="34" charset="-120"/>
              </a:rPr>
              <a:t>Leverage brand heritage in the campaign to encourage consumers to discuss their Trust in the brand</a:t>
            </a:r>
          </a:p>
          <a:p>
            <a:pPr marL="285750" indent="-285750">
              <a:buFont typeface="Arial" panose="020B0604020202020204" pitchFamily="34" charset="0"/>
              <a:buChar char="•"/>
            </a:pPr>
            <a:endParaRPr lang="en-US" sz="1400" b="1" dirty="0">
              <a:solidFill>
                <a:srgbClr val="FFFFFF"/>
              </a:solidFill>
              <a:latin typeface="Figtree SemiBold" pitchFamily="2" charset="0"/>
              <a:ea typeface="Calibri" pitchFamily="34" charset="-122"/>
              <a:cs typeface="Calibri" pitchFamily="34" charset="-120"/>
            </a:endParaRPr>
          </a:p>
          <a:p>
            <a:pPr marL="285750" indent="-285750">
              <a:buFont typeface="Arial" panose="020B0604020202020204" pitchFamily="34" charset="0"/>
              <a:buChar char="•"/>
            </a:pPr>
            <a:r>
              <a:rPr lang="en-US" sz="1400" b="1" dirty="0">
                <a:solidFill>
                  <a:srgbClr val="FFFFFF"/>
                </a:solidFill>
                <a:latin typeface="Figtree SemiBold"/>
                <a:ea typeface="Calibri"/>
                <a:cs typeface="Calibri"/>
              </a:rPr>
              <a:t>Give consumers a clear call to action to </a:t>
            </a:r>
            <a:r>
              <a:rPr lang="en-US" sz="1400" b="1">
                <a:solidFill>
                  <a:srgbClr val="FFFFFF"/>
                </a:solidFill>
                <a:latin typeface="Figtree SemiBold"/>
                <a:ea typeface="Calibri"/>
                <a:cs typeface="Calibri"/>
              </a:rPr>
              <a:t>search for the brand</a:t>
            </a:r>
          </a:p>
          <a:p>
            <a:endParaRPr lang="en-US" sz="1400" b="1" dirty="0">
              <a:solidFill>
                <a:srgbClr val="FFFFFF"/>
              </a:solidFill>
              <a:latin typeface="Figtree SemiBold" pitchFamily="2" charset="0"/>
              <a:ea typeface="Calibri" pitchFamily="34" charset="-122"/>
              <a:cs typeface="Calibri" pitchFamily="34" charset="-120"/>
            </a:endParaRPr>
          </a:p>
        </p:txBody>
      </p:sp>
      <p:graphicFrame>
        <p:nvGraphicFramePr>
          <p:cNvPr id="2" name="Content Placeholder 4">
            <a:extLst>
              <a:ext uri="{FF2B5EF4-FFF2-40B4-BE49-F238E27FC236}">
                <a16:creationId xmlns:a16="http://schemas.microsoft.com/office/drawing/2014/main" id="{090A9457-E268-ADB7-AE0C-DED8F917255B}"/>
              </a:ext>
            </a:extLst>
          </p:cNvPr>
          <p:cNvGraphicFramePr>
            <a:graphicFrameLocks/>
          </p:cNvGraphicFramePr>
          <p:nvPr>
            <p:extLst>
              <p:ext uri="{D42A27DB-BD31-4B8C-83A1-F6EECF244321}">
                <p14:modId xmlns:p14="http://schemas.microsoft.com/office/powerpoint/2010/main" val="1521550800"/>
              </p:ext>
            </p:extLst>
          </p:nvPr>
        </p:nvGraphicFramePr>
        <p:xfrm>
          <a:off x="4908550" y="2335336"/>
          <a:ext cx="6948487" cy="2724286"/>
        </p:xfrm>
        <a:graphic>
          <a:graphicData uri="http://schemas.openxmlformats.org/drawingml/2006/table">
            <a:tbl>
              <a:tblPr/>
              <a:tblGrid>
                <a:gridCol w="978542">
                  <a:extLst>
                    <a:ext uri="{9D8B030D-6E8A-4147-A177-3AD203B41FA5}">
                      <a16:colId xmlns:a16="http://schemas.microsoft.com/office/drawing/2014/main" val="1982541491"/>
                    </a:ext>
                  </a:extLst>
                </a:gridCol>
                <a:gridCol w="680636">
                  <a:extLst>
                    <a:ext uri="{9D8B030D-6E8A-4147-A177-3AD203B41FA5}">
                      <a16:colId xmlns:a16="http://schemas.microsoft.com/office/drawing/2014/main" val="3256003719"/>
                    </a:ext>
                  </a:extLst>
                </a:gridCol>
                <a:gridCol w="1052898">
                  <a:extLst>
                    <a:ext uri="{9D8B030D-6E8A-4147-A177-3AD203B41FA5}">
                      <a16:colId xmlns:a16="http://schemas.microsoft.com/office/drawing/2014/main" val="3896663464"/>
                    </a:ext>
                  </a:extLst>
                </a:gridCol>
                <a:gridCol w="1035638">
                  <a:extLst>
                    <a:ext uri="{9D8B030D-6E8A-4147-A177-3AD203B41FA5}">
                      <a16:colId xmlns:a16="http://schemas.microsoft.com/office/drawing/2014/main" val="3519212263"/>
                    </a:ext>
                  </a:extLst>
                </a:gridCol>
                <a:gridCol w="707686">
                  <a:extLst>
                    <a:ext uri="{9D8B030D-6E8A-4147-A177-3AD203B41FA5}">
                      <a16:colId xmlns:a16="http://schemas.microsoft.com/office/drawing/2014/main" val="1945739655"/>
                    </a:ext>
                  </a:extLst>
                </a:gridCol>
                <a:gridCol w="845770">
                  <a:extLst>
                    <a:ext uri="{9D8B030D-6E8A-4147-A177-3AD203B41FA5}">
                      <a16:colId xmlns:a16="http://schemas.microsoft.com/office/drawing/2014/main" val="3790935590"/>
                    </a:ext>
                  </a:extLst>
                </a:gridCol>
                <a:gridCol w="782993">
                  <a:extLst>
                    <a:ext uri="{9D8B030D-6E8A-4147-A177-3AD203B41FA5}">
                      <a16:colId xmlns:a16="http://schemas.microsoft.com/office/drawing/2014/main" val="2722916194"/>
                    </a:ext>
                  </a:extLst>
                </a:gridCol>
                <a:gridCol w="864324">
                  <a:extLst>
                    <a:ext uri="{9D8B030D-6E8A-4147-A177-3AD203B41FA5}">
                      <a16:colId xmlns:a16="http://schemas.microsoft.com/office/drawing/2014/main" val="3866449353"/>
                    </a:ext>
                  </a:extLst>
                </a:gridCol>
              </a:tblGrid>
              <a:tr h="612647">
                <a:tc>
                  <a:txBody>
                    <a:bodyPr/>
                    <a:lstStyle/>
                    <a:p>
                      <a:pPr algn="l" fontAlgn="b"/>
                      <a:endParaRPr lang="en-AU" sz="1400" b="0" i="0" u="none" strike="noStrike" dirty="0">
                        <a:solidFill>
                          <a:schemeClr val="accent2"/>
                        </a:solidFill>
                        <a:effectLst/>
                        <a:latin typeface="Figtree" pitchFamily="2" charset="0"/>
                      </a:endParaRPr>
                    </a:p>
                  </a:txBody>
                  <a:tcPr marL="72000" marR="9525" marT="9525" marB="0" anchor="ctr">
                    <a:lnL>
                      <a:noFill/>
                    </a:lnL>
                    <a:lnR w="6350" cap="flat" cmpd="sng" algn="ctr">
                      <a:noFill/>
                      <a:prstDash val="solid"/>
                      <a:round/>
                      <a:headEnd type="none" w="med" len="med"/>
                      <a:tailEnd type="none" w="med" len="med"/>
                    </a:lnR>
                    <a:lnT>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AU" sz="1400" b="1" i="0" u="none" strike="noStrike" dirty="0">
                          <a:solidFill>
                            <a:schemeClr val="bg1">
                              <a:lumMod val="60000"/>
                              <a:lumOff val="40000"/>
                            </a:schemeClr>
                          </a:solidFill>
                          <a:effectLst/>
                          <a:latin typeface="Figtree" pitchFamily="2" charset="0"/>
                        </a:rPr>
                        <a:t>Buzz (avg.)</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AU" sz="1400" b="1" i="0" u="none" strike="noStrike" dirty="0">
                          <a:solidFill>
                            <a:schemeClr val="bg2"/>
                          </a:solidFill>
                          <a:effectLst/>
                          <a:latin typeface="Figtree" pitchFamily="2" charset="0"/>
                        </a:rPr>
                        <a:t>Superiority (avg.)</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AU" sz="1400" b="1" i="0" u="none" strike="noStrike" dirty="0">
                          <a:solidFill>
                            <a:schemeClr val="accent3">
                              <a:lumMod val="40000"/>
                              <a:lumOff val="60000"/>
                            </a:schemeClr>
                          </a:solidFill>
                          <a:effectLst/>
                          <a:latin typeface="Figtree" pitchFamily="2" charset="0"/>
                        </a:rPr>
                        <a:t>Advocacy (avg.)</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AU" sz="1400" b="1" i="0" u="none" strike="noStrike" dirty="0">
                          <a:solidFill>
                            <a:schemeClr val="accent5">
                              <a:lumMod val="20000"/>
                              <a:lumOff val="80000"/>
                            </a:schemeClr>
                          </a:solidFill>
                          <a:effectLst/>
                          <a:latin typeface="Figtree" pitchFamily="2" charset="0"/>
                        </a:rPr>
                        <a:t>Trust (avg.)</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AU" sz="1400" b="1" i="0" u="none" strike="noStrike" dirty="0">
                          <a:solidFill>
                            <a:schemeClr val="accent5">
                              <a:lumMod val="40000"/>
                              <a:lumOff val="60000"/>
                            </a:schemeClr>
                          </a:solidFill>
                          <a:effectLst/>
                          <a:latin typeface="Figtree" pitchFamily="2" charset="0"/>
                        </a:rPr>
                        <a:t>Action (avg.)</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AU" sz="1400" b="1" i="0" u="none" strike="noStrike" dirty="0">
                          <a:solidFill>
                            <a:schemeClr val="accent6"/>
                          </a:solidFill>
                          <a:effectLst/>
                          <a:latin typeface="Figtree" pitchFamily="2" charset="0"/>
                        </a:rPr>
                        <a:t>Value (avg.)</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AU" sz="1400" b="1" i="0" u="none" strike="noStrike" dirty="0">
                          <a:solidFill>
                            <a:schemeClr val="accent2">
                              <a:lumMod val="90000"/>
                            </a:schemeClr>
                          </a:solidFill>
                          <a:effectLst/>
                          <a:latin typeface="Figtree" pitchFamily="2" charset="0"/>
                        </a:rPr>
                        <a:t>Affinity (avg.)</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3423844"/>
                  </a:ext>
                </a:extLst>
              </a:tr>
              <a:tr h="739739">
                <a:tc>
                  <a:txBody>
                    <a:bodyPr/>
                    <a:lstStyle/>
                    <a:p>
                      <a:pPr algn="l" fontAlgn="b"/>
                      <a:r>
                        <a:rPr lang="en-AU" sz="1400" b="1" i="0" u="none" strike="noStrike" dirty="0">
                          <a:solidFill>
                            <a:schemeClr val="accent2"/>
                          </a:solidFill>
                          <a:effectLst/>
                          <a:latin typeface="Figtree"/>
                        </a:rPr>
                        <a:t>BP - All Brands</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bg1">
                              <a:lumMod val="60000"/>
                              <a:lumOff val="40000"/>
                            </a:schemeClr>
                          </a:solidFill>
                          <a:effectLst/>
                          <a:latin typeface="Figtree" pitchFamily="2" charset="0"/>
                        </a:rPr>
                        <a:t>16</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bg2"/>
                          </a:solidFill>
                          <a:effectLst/>
                          <a:latin typeface="Figtree" pitchFamily="2" charset="0"/>
                        </a:rPr>
                        <a:t>51</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3">
                              <a:lumMod val="40000"/>
                              <a:lumOff val="60000"/>
                            </a:schemeClr>
                          </a:solidFill>
                          <a:effectLst/>
                          <a:latin typeface="Figtree" pitchFamily="2" charset="0"/>
                        </a:rPr>
                        <a:t>49</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5">
                              <a:lumMod val="20000"/>
                              <a:lumOff val="80000"/>
                            </a:schemeClr>
                          </a:solidFill>
                          <a:effectLst/>
                          <a:latin typeface="Figtree" pitchFamily="2" charset="0"/>
                        </a:rPr>
                        <a:t>34</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5">
                              <a:lumMod val="40000"/>
                              <a:lumOff val="60000"/>
                            </a:schemeClr>
                          </a:solidFill>
                          <a:effectLst/>
                          <a:latin typeface="Figtree" pitchFamily="2" charset="0"/>
                        </a:rPr>
                        <a:t>43</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6"/>
                          </a:solidFill>
                          <a:effectLst/>
                          <a:latin typeface="Figtree" pitchFamily="2" charset="0"/>
                        </a:rPr>
                        <a:t>45</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2">
                              <a:lumMod val="90000"/>
                            </a:schemeClr>
                          </a:solidFill>
                          <a:effectLst/>
                          <a:latin typeface="Figtree" pitchFamily="2" charset="0"/>
                        </a:rPr>
                        <a:t>58</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7590123"/>
                  </a:ext>
                </a:extLst>
              </a:tr>
              <a:tr h="689144">
                <a:tc>
                  <a:txBody>
                    <a:bodyPr/>
                    <a:lstStyle/>
                    <a:p>
                      <a:pPr algn="l" fontAlgn="b"/>
                      <a:r>
                        <a:rPr lang="en-AU" sz="1400" b="1" i="0" u="none" strike="noStrike" dirty="0">
                          <a:solidFill>
                            <a:schemeClr val="accent2"/>
                          </a:solidFill>
                          <a:effectLst/>
                          <a:latin typeface="Figtree" pitchFamily="2" charset="0"/>
                        </a:rPr>
                        <a:t>Top 5 brands</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bg1">
                              <a:lumMod val="60000"/>
                              <a:lumOff val="40000"/>
                            </a:schemeClr>
                          </a:solidFill>
                          <a:effectLst/>
                          <a:latin typeface="Figtree" pitchFamily="2" charset="0"/>
                        </a:rPr>
                        <a:t>46</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bg2"/>
                          </a:solidFill>
                          <a:effectLst/>
                          <a:latin typeface="Figtree" pitchFamily="2" charset="0"/>
                        </a:rPr>
                        <a:t>68</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3">
                              <a:lumMod val="40000"/>
                              <a:lumOff val="60000"/>
                            </a:schemeClr>
                          </a:solidFill>
                          <a:effectLst/>
                          <a:latin typeface="Figtree" pitchFamily="2" charset="0"/>
                        </a:rPr>
                        <a:t>71</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5">
                              <a:lumMod val="20000"/>
                              <a:lumOff val="80000"/>
                            </a:schemeClr>
                          </a:solidFill>
                          <a:effectLst/>
                          <a:latin typeface="Figtree" pitchFamily="2" charset="0"/>
                        </a:rPr>
                        <a:t>55</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5">
                              <a:lumMod val="40000"/>
                              <a:lumOff val="60000"/>
                            </a:schemeClr>
                          </a:solidFill>
                          <a:effectLst/>
                          <a:latin typeface="Figtree" pitchFamily="2" charset="0"/>
                        </a:rPr>
                        <a:t>60</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6"/>
                          </a:solidFill>
                          <a:effectLst/>
                          <a:latin typeface="Figtree" pitchFamily="2" charset="0"/>
                        </a:rPr>
                        <a:t>58</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2">
                              <a:lumMod val="90000"/>
                            </a:schemeClr>
                          </a:solidFill>
                          <a:effectLst/>
                          <a:latin typeface="Figtree" pitchFamily="2" charset="0"/>
                        </a:rPr>
                        <a:t>73</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654481"/>
                  </a:ext>
                </a:extLst>
              </a:tr>
              <a:tr h="682756">
                <a:tc>
                  <a:txBody>
                    <a:bodyPr/>
                    <a:lstStyle/>
                    <a:p>
                      <a:pPr algn="l" fontAlgn="b"/>
                      <a:r>
                        <a:rPr lang="en-AU" sz="1400" b="1" i="0" u="none" strike="noStrike" dirty="0">
                          <a:solidFill>
                            <a:schemeClr val="accent2"/>
                          </a:solidFill>
                          <a:effectLst/>
                          <a:latin typeface="Figtree" pitchFamily="2" charset="0"/>
                        </a:rPr>
                        <a:t>Ratio</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bg1">
                              <a:lumMod val="60000"/>
                              <a:lumOff val="40000"/>
                            </a:schemeClr>
                          </a:solidFill>
                          <a:effectLst/>
                          <a:latin typeface="Figtree ExtraBold" pitchFamily="2" charset="0"/>
                        </a:rPr>
                        <a:t>2.88</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bg2"/>
                          </a:solidFill>
                          <a:effectLst/>
                          <a:latin typeface="Figtree ExtraBold" pitchFamily="2" charset="0"/>
                        </a:rPr>
                        <a:t>1.33</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3">
                              <a:lumMod val="40000"/>
                              <a:lumOff val="60000"/>
                            </a:schemeClr>
                          </a:solidFill>
                          <a:effectLst/>
                          <a:latin typeface="Figtree ExtraBold" pitchFamily="2" charset="0"/>
                        </a:rPr>
                        <a:t>1.45</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5">
                              <a:lumMod val="20000"/>
                              <a:lumOff val="80000"/>
                            </a:schemeClr>
                          </a:solidFill>
                          <a:effectLst/>
                          <a:latin typeface="Figtree ExtraBold" pitchFamily="2" charset="0"/>
                        </a:rPr>
                        <a:t>1.62</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5">
                              <a:lumMod val="40000"/>
                              <a:lumOff val="60000"/>
                            </a:schemeClr>
                          </a:solidFill>
                          <a:effectLst/>
                          <a:latin typeface="Figtree ExtraBold" pitchFamily="2" charset="0"/>
                        </a:rPr>
                        <a:t>1.40</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6"/>
                          </a:solidFill>
                          <a:effectLst/>
                          <a:latin typeface="Figtree ExtraBold" pitchFamily="2" charset="0"/>
                        </a:rPr>
                        <a:t>1.29</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AU" sz="1400" b="1" i="0" u="none" strike="noStrike" dirty="0">
                          <a:solidFill>
                            <a:schemeClr val="accent2">
                              <a:lumMod val="90000"/>
                            </a:schemeClr>
                          </a:solidFill>
                          <a:effectLst/>
                          <a:latin typeface="Figtree ExtraBold" pitchFamily="2" charset="0"/>
                        </a:rPr>
                        <a:t>1.26</a:t>
                      </a:r>
                    </a:p>
                  </a:txBody>
                  <a:tcPr marL="7200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4677812"/>
                  </a:ext>
                </a:extLst>
              </a:tr>
            </a:tbl>
          </a:graphicData>
        </a:graphic>
      </p:graphicFrame>
      <p:sp>
        <p:nvSpPr>
          <p:cNvPr id="9" name="Rectangle: Rounded Corners 16">
            <a:extLst>
              <a:ext uri="{FF2B5EF4-FFF2-40B4-BE49-F238E27FC236}">
                <a16:creationId xmlns:a16="http://schemas.microsoft.com/office/drawing/2014/main" id="{F340380F-C3C6-62ED-C450-E17D027A1728}"/>
              </a:ext>
            </a:extLst>
          </p:cNvPr>
          <p:cNvSpPr/>
          <p:nvPr/>
        </p:nvSpPr>
        <p:spPr>
          <a:xfrm>
            <a:off x="4908549" y="1690558"/>
            <a:ext cx="6948487" cy="569911"/>
          </a:xfrm>
          <a:prstGeom prst="roundRect">
            <a:avLst>
              <a:gd name="adj" fmla="val 20068"/>
            </a:avLst>
          </a:prstGeom>
          <a:solidFill>
            <a:schemeClr val="bg1">
              <a:alpha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dirty="0">
                <a:solidFill>
                  <a:srgbClr val="FFFFFF"/>
                </a:solidFill>
                <a:latin typeface="Figtree"/>
              </a:rPr>
              <a:t>Hair Care US: BPS components, analysed by dimension for understanding what gives the biggest boost</a:t>
            </a:r>
          </a:p>
        </p:txBody>
      </p:sp>
    </p:spTree>
    <p:extLst>
      <p:ext uri="{BB962C8B-B14F-4D97-AF65-F5344CB8AC3E}">
        <p14:creationId xmlns:p14="http://schemas.microsoft.com/office/powerpoint/2010/main" val="3880230729"/>
      </p:ext>
    </p:extLst>
  </p:cSld>
  <p:clrMapOvr>
    <a:masterClrMapping/>
  </p:clrMapOvr>
</p:sld>
</file>

<file path=ppt/theme/theme1.xml><?xml version="1.0" encoding="utf-8"?>
<a:theme xmlns:a="http://schemas.openxmlformats.org/drawingml/2006/main" name="i-Genie Dark">
  <a:themeElements>
    <a:clrScheme name="i-Genie">
      <a:dk1>
        <a:srgbClr val="363751"/>
      </a:dk1>
      <a:lt1>
        <a:srgbClr val="60BCC6"/>
      </a:lt1>
      <a:dk2>
        <a:srgbClr val="90ADC6"/>
      </a:dk2>
      <a:lt2>
        <a:srgbClr val="FEE728"/>
      </a:lt2>
      <a:accent1>
        <a:srgbClr val="F9C312"/>
      </a:accent1>
      <a:accent2>
        <a:srgbClr val="E9EAEC"/>
      </a:accent2>
      <a:accent3>
        <a:srgbClr val="BB577D"/>
      </a:accent3>
      <a:accent4>
        <a:srgbClr val="333651"/>
      </a:accent4>
      <a:accent5>
        <a:srgbClr val="498D49"/>
      </a:accent5>
      <a:accent6>
        <a:srgbClr val="F7933A"/>
      </a:accent6>
      <a:hlink>
        <a:srgbClr val="E3D7D0"/>
      </a:hlink>
      <a:folHlink>
        <a:srgbClr val="BC577E"/>
      </a:folHlink>
    </a:clrScheme>
    <a:fontScheme name="Figtree">
      <a:majorFont>
        <a:latin typeface="Figtree-Bold"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igtree-Regular"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2F1BB8A-C41E-8F4E-944C-21883D224E35}" vid="{10461F33-040E-5244-89E5-7E3DE26DDE7C}"/>
    </a:ext>
  </a:extLst>
</a:theme>
</file>

<file path=ppt/theme/theme2.xml><?xml version="1.0" encoding="utf-8"?>
<a:theme xmlns:a="http://schemas.openxmlformats.org/drawingml/2006/main" name="i-Genie Light">
  <a:themeElements>
    <a:clrScheme name="i-Genie">
      <a:dk1>
        <a:srgbClr val="363751"/>
      </a:dk1>
      <a:lt1>
        <a:srgbClr val="60BCC6"/>
      </a:lt1>
      <a:dk2>
        <a:srgbClr val="90ADC6"/>
      </a:dk2>
      <a:lt2>
        <a:srgbClr val="FEE728"/>
      </a:lt2>
      <a:accent1>
        <a:srgbClr val="F9C312"/>
      </a:accent1>
      <a:accent2>
        <a:srgbClr val="E9EAEC"/>
      </a:accent2>
      <a:accent3>
        <a:srgbClr val="BB577D"/>
      </a:accent3>
      <a:accent4>
        <a:srgbClr val="333651"/>
      </a:accent4>
      <a:accent5>
        <a:srgbClr val="498D49"/>
      </a:accent5>
      <a:accent6>
        <a:srgbClr val="F7933A"/>
      </a:accent6>
      <a:hlink>
        <a:srgbClr val="E3D7D0"/>
      </a:hlink>
      <a:folHlink>
        <a:srgbClr val="BC577E"/>
      </a:folHlink>
    </a:clrScheme>
    <a:fontScheme name="Figtree">
      <a:majorFont>
        <a:latin typeface="Figtree-Bold"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igtree-Regular"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2F1BB8A-C41E-8F4E-944C-21883D224E35}" vid="{10461F33-040E-5244-89E5-7E3DE26DDE7C}"/>
    </a:ext>
  </a:extLst>
</a:theme>
</file>

<file path=ppt/theme/theme3.xml><?xml version="1.0" encoding="utf-8"?>
<a:theme xmlns:a="http://schemas.openxmlformats.org/drawingml/2006/main" name="CX Bench">
  <a:themeElements>
    <a:clrScheme name="i-Genie">
      <a:dk1>
        <a:srgbClr val="363751"/>
      </a:dk1>
      <a:lt1>
        <a:srgbClr val="60BCC6"/>
      </a:lt1>
      <a:dk2>
        <a:srgbClr val="90ADC6"/>
      </a:dk2>
      <a:lt2>
        <a:srgbClr val="FEE728"/>
      </a:lt2>
      <a:accent1>
        <a:srgbClr val="F9C312"/>
      </a:accent1>
      <a:accent2>
        <a:srgbClr val="E9EAEC"/>
      </a:accent2>
      <a:accent3>
        <a:srgbClr val="BB577D"/>
      </a:accent3>
      <a:accent4>
        <a:srgbClr val="333651"/>
      </a:accent4>
      <a:accent5>
        <a:srgbClr val="498D49"/>
      </a:accent5>
      <a:accent6>
        <a:srgbClr val="F7933A"/>
      </a:accent6>
      <a:hlink>
        <a:srgbClr val="E3D7D0"/>
      </a:hlink>
      <a:folHlink>
        <a:srgbClr val="BC577E"/>
      </a:folHlink>
    </a:clrScheme>
    <a:fontScheme name="Figtree">
      <a:majorFont>
        <a:latin typeface="Figtree-Bold"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igtree-Regular"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2F1BB8A-C41E-8F4E-944C-21883D224E35}" vid="{10461F33-040E-5244-89E5-7E3DE26DDE7C}"/>
    </a:ext>
  </a:extLst>
</a:theme>
</file>

<file path=ppt/theme/theme4.xml><?xml version="1.0" encoding="utf-8"?>
<a:theme xmlns:a="http://schemas.openxmlformats.org/drawingml/2006/main" name="Brand Equity Pulse">
  <a:themeElements>
    <a:clrScheme name="i-Genie">
      <a:dk1>
        <a:srgbClr val="363751"/>
      </a:dk1>
      <a:lt1>
        <a:srgbClr val="60BCC6"/>
      </a:lt1>
      <a:dk2>
        <a:srgbClr val="90ADC6"/>
      </a:dk2>
      <a:lt2>
        <a:srgbClr val="FEE728"/>
      </a:lt2>
      <a:accent1>
        <a:srgbClr val="F9C312"/>
      </a:accent1>
      <a:accent2>
        <a:srgbClr val="E9EAEC"/>
      </a:accent2>
      <a:accent3>
        <a:srgbClr val="BB577D"/>
      </a:accent3>
      <a:accent4>
        <a:srgbClr val="333651"/>
      </a:accent4>
      <a:accent5>
        <a:srgbClr val="498D49"/>
      </a:accent5>
      <a:accent6>
        <a:srgbClr val="F7933A"/>
      </a:accent6>
      <a:hlink>
        <a:srgbClr val="E3D7D0"/>
      </a:hlink>
      <a:folHlink>
        <a:srgbClr val="BC577E"/>
      </a:folHlink>
    </a:clrScheme>
    <a:fontScheme name="Figtree">
      <a:majorFont>
        <a:latin typeface="Figtree-Bold"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igtree-Regular"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2F1BB8A-C41E-8F4E-944C-21883D224E35}" vid="{10461F33-040E-5244-89E5-7E3DE26DDE7C}"/>
    </a:ext>
  </a:extLst>
</a:theme>
</file>

<file path=ppt/theme/theme5.xml><?xml version="1.0" encoding="utf-8"?>
<a:theme xmlns:a="http://schemas.openxmlformats.org/drawingml/2006/main" name="Trend Spotter">
  <a:themeElements>
    <a:clrScheme name="i-Genie">
      <a:dk1>
        <a:srgbClr val="363751"/>
      </a:dk1>
      <a:lt1>
        <a:srgbClr val="60BCC6"/>
      </a:lt1>
      <a:dk2>
        <a:srgbClr val="90ADC6"/>
      </a:dk2>
      <a:lt2>
        <a:srgbClr val="FEE728"/>
      </a:lt2>
      <a:accent1>
        <a:srgbClr val="F9C312"/>
      </a:accent1>
      <a:accent2>
        <a:srgbClr val="E9EAEC"/>
      </a:accent2>
      <a:accent3>
        <a:srgbClr val="BB577D"/>
      </a:accent3>
      <a:accent4>
        <a:srgbClr val="333651"/>
      </a:accent4>
      <a:accent5>
        <a:srgbClr val="498D49"/>
      </a:accent5>
      <a:accent6>
        <a:srgbClr val="F7933A"/>
      </a:accent6>
      <a:hlink>
        <a:srgbClr val="E3D7D0"/>
      </a:hlink>
      <a:folHlink>
        <a:srgbClr val="BC577E"/>
      </a:folHlink>
    </a:clrScheme>
    <a:fontScheme name="Figtree">
      <a:majorFont>
        <a:latin typeface="Figtree-Bold"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igtree-Regular"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2F1BB8A-C41E-8F4E-944C-21883D224E35}" vid="{10461F33-040E-5244-89E5-7E3DE26DDE7C}"/>
    </a:ext>
  </a:extLst>
</a:theme>
</file>

<file path=ppt/theme/theme6.xml><?xml version="1.0" encoding="utf-8"?>
<a:theme xmlns:a="http://schemas.openxmlformats.org/drawingml/2006/main" name="Innov8">
  <a:themeElements>
    <a:clrScheme name="i-Genie">
      <a:dk1>
        <a:srgbClr val="363751"/>
      </a:dk1>
      <a:lt1>
        <a:srgbClr val="60BCC6"/>
      </a:lt1>
      <a:dk2>
        <a:srgbClr val="90ADC6"/>
      </a:dk2>
      <a:lt2>
        <a:srgbClr val="FEE728"/>
      </a:lt2>
      <a:accent1>
        <a:srgbClr val="F9C312"/>
      </a:accent1>
      <a:accent2>
        <a:srgbClr val="E9EAEC"/>
      </a:accent2>
      <a:accent3>
        <a:srgbClr val="BB577D"/>
      </a:accent3>
      <a:accent4>
        <a:srgbClr val="333651"/>
      </a:accent4>
      <a:accent5>
        <a:srgbClr val="498D49"/>
      </a:accent5>
      <a:accent6>
        <a:srgbClr val="F7933A"/>
      </a:accent6>
      <a:hlink>
        <a:srgbClr val="E3D7D0"/>
      </a:hlink>
      <a:folHlink>
        <a:srgbClr val="BC577E"/>
      </a:folHlink>
    </a:clrScheme>
    <a:fontScheme name="Figtree">
      <a:majorFont>
        <a:latin typeface="Figtree-Bold"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igtree-Regular"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2F1BB8A-C41E-8F4E-944C-21883D224E35}" vid="{10461F33-040E-5244-89E5-7E3DE26DDE7C}"/>
    </a:ext>
  </a:extLst>
</a:theme>
</file>

<file path=ppt/theme/theme7.xml><?xml version="1.0" encoding="utf-8"?>
<a:theme xmlns:a="http://schemas.openxmlformats.org/drawingml/2006/main" name="Presto">
  <a:themeElements>
    <a:clrScheme name="i-Genie">
      <a:dk1>
        <a:srgbClr val="363751"/>
      </a:dk1>
      <a:lt1>
        <a:srgbClr val="60BCC6"/>
      </a:lt1>
      <a:dk2>
        <a:srgbClr val="90ADC6"/>
      </a:dk2>
      <a:lt2>
        <a:srgbClr val="FEE728"/>
      </a:lt2>
      <a:accent1>
        <a:srgbClr val="F9C312"/>
      </a:accent1>
      <a:accent2>
        <a:srgbClr val="E9EAEC"/>
      </a:accent2>
      <a:accent3>
        <a:srgbClr val="BB577D"/>
      </a:accent3>
      <a:accent4>
        <a:srgbClr val="333651"/>
      </a:accent4>
      <a:accent5>
        <a:srgbClr val="498D49"/>
      </a:accent5>
      <a:accent6>
        <a:srgbClr val="F7933A"/>
      </a:accent6>
      <a:hlink>
        <a:srgbClr val="E3D7D0"/>
      </a:hlink>
      <a:folHlink>
        <a:srgbClr val="BC577E"/>
      </a:folHlink>
    </a:clrScheme>
    <a:fontScheme name="Figtree">
      <a:majorFont>
        <a:latin typeface="Figtree-Bold"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igtree-Regular"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2F1BB8A-C41E-8F4E-944C-21883D224E35}" vid="{10461F33-040E-5244-89E5-7E3DE26DDE7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0f42098-1743-412d-9d31-8ceb71712f93">
      <Terms xmlns="http://schemas.microsoft.com/office/infopath/2007/PartnerControls"/>
    </lcf76f155ced4ddcb4097134ff3c332f>
    <Notes xmlns="50f42098-1743-412d-9d31-8ceb71712f93" xsi:nil="true"/>
    <TaxCatchAll xmlns="98ccb1c9-c8c8-46e4-bab0-52e536188175"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C4376D56FC3148B74BFDA4A1F55716" ma:contentTypeVersion="19" ma:contentTypeDescription="Create a new document." ma:contentTypeScope="" ma:versionID="abe58f7393891b8f5988ea6e7a8acec9">
  <xsd:schema xmlns:xsd="http://www.w3.org/2001/XMLSchema" xmlns:xs="http://www.w3.org/2001/XMLSchema" xmlns:p="http://schemas.microsoft.com/office/2006/metadata/properties" xmlns:ns1="http://schemas.microsoft.com/sharepoint/v3" xmlns:ns2="50f42098-1743-412d-9d31-8ceb71712f93" xmlns:ns3="98ccb1c9-c8c8-46e4-bab0-52e536188175" targetNamespace="http://schemas.microsoft.com/office/2006/metadata/properties" ma:root="true" ma:fieldsID="e0345bb2ea79900f276c505e28366859" ns1:_="" ns2:_="" ns3:_="">
    <xsd:import namespace="http://schemas.microsoft.com/sharepoint/v3"/>
    <xsd:import namespace="50f42098-1743-412d-9d31-8ceb71712f93"/>
    <xsd:import namespace="98ccb1c9-c8c8-46e4-bab0-52e536188175"/>
    <xsd:element name="properties">
      <xsd:complexType>
        <xsd:sequence>
          <xsd:element name="documentManagement">
            <xsd:complexType>
              <xsd:all>
                <xsd:element ref="ns2:Notes" minOccurs="0"/>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ObjectDetectorVersion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f42098-1743-412d-9d31-8ceb71712f93" elementFormDefault="qualified">
    <xsd:import namespace="http://schemas.microsoft.com/office/2006/documentManagement/types"/>
    <xsd:import namespace="http://schemas.microsoft.com/office/infopath/2007/PartnerControls"/>
    <xsd:element name="Notes" ma:index="3" nillable="true" ma:displayName="Notes" ma:description="Additional reference about doc" ma:format="Dropdown" ma:internalName="Notes"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f245b8a-43fc-488a-8640-af8fd79d93c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ccb1c9-c8c8-46e4-bab0-52e536188175"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14" nillable="true" ma:displayName="Taxonomy Catch All Column" ma:hidden="true" ma:list="{cfff7608-1c43-47bb-959a-121df5abf89d}" ma:internalName="TaxCatchAll" ma:readOnly="false" ma:showField="CatchAllData" ma:web="98ccb1c9-c8c8-46e4-bab0-52e5361881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E2A5D4-E0B7-4391-BE96-3C337783F352}">
  <ds:schemaRefs>
    <ds:schemaRef ds:uri="http://purl.org/dc/dcmitype/"/>
    <ds:schemaRef ds:uri="50f42098-1743-412d-9d31-8ceb71712f93"/>
    <ds:schemaRef ds:uri="http://schemas.microsoft.com/office/infopath/2007/PartnerControls"/>
    <ds:schemaRef ds:uri="http://purl.org/dc/elements/1.1/"/>
    <ds:schemaRef ds:uri="http://schemas.microsoft.com/sharepoint/v3"/>
    <ds:schemaRef ds:uri="http://schemas.microsoft.com/office/2006/documentManagement/types"/>
    <ds:schemaRef ds:uri="http://schemas.openxmlformats.org/package/2006/metadata/core-properties"/>
    <ds:schemaRef ds:uri="98ccb1c9-c8c8-46e4-bab0-52e536188175"/>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CC22A155-635B-48C8-BDB9-4418F3AF8E9B}">
  <ds:schemaRefs>
    <ds:schemaRef ds:uri="http://schemas.microsoft.com/sharepoint/v3/contenttype/forms"/>
  </ds:schemaRefs>
</ds:datastoreItem>
</file>

<file path=customXml/itemProps3.xml><?xml version="1.0" encoding="utf-8"?>
<ds:datastoreItem xmlns:ds="http://schemas.openxmlformats.org/officeDocument/2006/customXml" ds:itemID="{1BD8F98C-89BC-4E11-ACBF-FA61934C7D9B}">
  <ds:schemaRefs>
    <ds:schemaRef ds:uri="50f42098-1743-412d-9d31-8ceb71712f93"/>
    <ds:schemaRef ds:uri="98ccb1c9-c8c8-46e4-bab0-52e5361881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9db4e91-bad5-4fd0-9ca4-c06485916e3a}" enabled="1" method="Standard" siteId="{f66fae02-5d36-495b-bfe0-78a6ff9f8e6e}" contentBits="0" removed="0"/>
</clbl:labelList>
</file>

<file path=docProps/app.xml><?xml version="1.0" encoding="utf-8"?>
<Properties xmlns="http://schemas.openxmlformats.org/officeDocument/2006/extended-properties" xmlns:vt="http://schemas.openxmlformats.org/officeDocument/2006/docPropsVTypes">
  <Template/>
  <TotalTime>30654</TotalTime>
  <Words>988</Words>
  <Application>Microsoft Office PowerPoint</Application>
  <PresentationFormat>Widescreen</PresentationFormat>
  <Paragraphs>137</Paragraphs>
  <Slides>14</Slides>
  <Notes>13</Notes>
  <HiddenSlides>0</HiddenSlides>
  <MMClips>0</MMClips>
  <ScaleCrop>false</ScaleCrop>
  <HeadingPairs>
    <vt:vector size="4" baseType="variant">
      <vt:variant>
        <vt:lpstr>Theme</vt:lpstr>
      </vt:variant>
      <vt:variant>
        <vt:i4>7</vt:i4>
      </vt:variant>
      <vt:variant>
        <vt:lpstr>Slide Titles</vt:lpstr>
      </vt:variant>
      <vt:variant>
        <vt:i4>14</vt:i4>
      </vt:variant>
    </vt:vector>
  </HeadingPairs>
  <TitlesOfParts>
    <vt:vector size="21" baseType="lpstr">
      <vt:lpstr>i-Genie Dark</vt:lpstr>
      <vt:lpstr>i-Genie Light</vt:lpstr>
      <vt:lpstr>CX Bench</vt:lpstr>
      <vt:lpstr>Brand Equity Pulse</vt:lpstr>
      <vt:lpstr>Trend Spotter</vt:lpstr>
      <vt:lpstr>Innov8</vt:lpstr>
      <vt:lpstr>Presto</vt:lpstr>
      <vt:lpstr>PowerPoint Presentation</vt:lpstr>
      <vt:lpstr>Business challenge: </vt:lpstr>
      <vt:lpstr>Business need: </vt:lpstr>
      <vt:lpstr>Business questions:</vt:lpstr>
      <vt:lpstr>The Hair Care market is fierce</vt:lpstr>
      <vt:lpstr>Within minutes of logging in, our client confirmed their stagnation hypothesis</vt:lpstr>
      <vt:lpstr>Getting to a clear diagnosis in just a few clicks</vt:lpstr>
      <vt:lpstr>Getting to a clear diagnosis in just a few clicks</vt:lpstr>
      <vt:lpstr>Our data gave our client inspiration for a clear action plan on how to re-invigorate their brand</vt:lpstr>
      <vt:lpstr>The result: an 8.3% increase in Brand Equity post-campaign – in just 3 months</vt:lpstr>
      <vt:lpstr>What i-Genie.ai customers say about us…</vt:lpstr>
      <vt:lpstr>Got questions? i-Genie.ai has answers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Anton &amp; Montserrat Font combination</dc:title>
  <dc:creator>Paul Van-Gendt</dc:creator>
  <cp:lastModifiedBy>Tristan James-Weed</cp:lastModifiedBy>
  <cp:revision>79</cp:revision>
  <cp:lastPrinted>2025-06-09T17:41:44Z</cp:lastPrinted>
  <dcterms:created xsi:type="dcterms:W3CDTF">2021-08-26T07:27:17Z</dcterms:created>
  <dcterms:modified xsi:type="dcterms:W3CDTF">2026-06-17T09:40:20Z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0x010100F8C4376D56FC3148B74BFDA4A1F55716</vt:lpwstr>
  </property>
  <property fmtid="{D5CDD505-2E9C-101B-9397-08002B2CF9AE}" pid="3" name="MediaServiceImageTags">
    <vt:lpwstr/>
  </property>
</Properties>
</file>